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13"/>
  </p:notesMasterIdLst>
  <p:sldIdLst>
    <p:sldId id="256" r:id="rId2"/>
    <p:sldId id="262" r:id="rId3"/>
    <p:sldId id="270" r:id="rId4"/>
    <p:sldId id="309" r:id="rId5"/>
    <p:sldId id="267" r:id="rId6"/>
    <p:sldId id="310" r:id="rId7"/>
    <p:sldId id="265" r:id="rId8"/>
    <p:sldId id="312" r:id="rId9"/>
    <p:sldId id="266" r:id="rId10"/>
    <p:sldId id="272" r:id="rId11"/>
    <p:sldId id="314" r:id="rId12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E39B858-E4E0-4A24-A821-4EBB0E25D2BA}">
  <a:tblStyle styleId="{1E39B858-E4E0-4A24-A821-4EBB0E25D2B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90" autoAdjust="0"/>
  </p:normalViewPr>
  <p:slideViewPr>
    <p:cSldViewPr snapToGrid="0">
      <p:cViewPr>
        <p:scale>
          <a:sx n="60" d="100"/>
          <a:sy n="60" d="100"/>
        </p:scale>
        <p:origin x="149" y="7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a9fa940987_2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a9fa940987_2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>
          <a:extLst>
            <a:ext uri="{FF2B5EF4-FFF2-40B4-BE49-F238E27FC236}">
              <a16:creationId xmlns:a16="http://schemas.microsoft.com/office/drawing/2014/main" id="{27818E6D-CC16-136E-8979-C5962EBA9D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:notes">
            <a:extLst>
              <a:ext uri="{FF2B5EF4-FFF2-40B4-BE49-F238E27FC236}">
                <a16:creationId xmlns:a16="http://schemas.microsoft.com/office/drawing/2014/main" id="{C08AC2B8-0014-C5F0-B748-C4CB1CB7720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p:notes">
            <a:extLst>
              <a:ext uri="{FF2B5EF4-FFF2-40B4-BE49-F238E27FC236}">
                <a16:creationId xmlns:a16="http://schemas.microsoft.com/office/drawing/2014/main" id="{4B375F72-1FAE-2806-C2BA-CADF8C54AAD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7132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a9469d1f40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a9469d1f40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a9fa940987_1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a9fa940987_1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>
          <a:extLst>
            <a:ext uri="{FF2B5EF4-FFF2-40B4-BE49-F238E27FC236}">
              <a16:creationId xmlns:a16="http://schemas.microsoft.com/office/drawing/2014/main" id="{B56E2263-3448-0151-E418-FB662D3C31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a9fa940987_1_184:notes">
            <a:extLst>
              <a:ext uri="{FF2B5EF4-FFF2-40B4-BE49-F238E27FC236}">
                <a16:creationId xmlns:a16="http://schemas.microsoft.com/office/drawing/2014/main" id="{BACA73C8-6830-A874-A984-B05E831ADAF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a9fa940987_1_184:notes">
            <a:extLst>
              <a:ext uri="{FF2B5EF4-FFF2-40B4-BE49-F238E27FC236}">
                <a16:creationId xmlns:a16="http://schemas.microsoft.com/office/drawing/2014/main" id="{B9B49DB2-1DB8-DE64-98C7-2B86ED8ACF1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8603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a9fa940987_1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a9fa940987_1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>
          <a:extLst>
            <a:ext uri="{FF2B5EF4-FFF2-40B4-BE49-F238E27FC236}">
              <a16:creationId xmlns:a16="http://schemas.microsoft.com/office/drawing/2014/main" id="{4D3929BA-36CA-8D69-88AC-82AC04C4C7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a9fa940987_1_95:notes">
            <a:extLst>
              <a:ext uri="{FF2B5EF4-FFF2-40B4-BE49-F238E27FC236}">
                <a16:creationId xmlns:a16="http://schemas.microsoft.com/office/drawing/2014/main" id="{C4505779-C5BA-2C42-AC55-9EC59E4B6C5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a9fa940987_1_95:notes">
            <a:extLst>
              <a:ext uri="{FF2B5EF4-FFF2-40B4-BE49-F238E27FC236}">
                <a16:creationId xmlns:a16="http://schemas.microsoft.com/office/drawing/2014/main" id="{B116059D-E7EC-2718-6671-E11B4F04E6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9160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a9fa940987_1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a9fa940987_1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>
          <a:extLst>
            <a:ext uri="{FF2B5EF4-FFF2-40B4-BE49-F238E27FC236}">
              <a16:creationId xmlns:a16="http://schemas.microsoft.com/office/drawing/2014/main" id="{E2D1BF9E-362B-3365-E440-0C423606AC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a9fa940987_1_184:notes">
            <a:extLst>
              <a:ext uri="{FF2B5EF4-FFF2-40B4-BE49-F238E27FC236}">
                <a16:creationId xmlns:a16="http://schemas.microsoft.com/office/drawing/2014/main" id="{46B90D67-8A51-6FDA-F3FB-2335915DF05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a9fa940987_1_184:notes">
            <a:extLst>
              <a:ext uri="{FF2B5EF4-FFF2-40B4-BE49-F238E27FC236}">
                <a16:creationId xmlns:a16="http://schemas.microsoft.com/office/drawing/2014/main" id="{FA1DA9BB-51A6-B20E-EA33-8C710BB3CCB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89914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a9fa940987_1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a9fa940987_1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643858" y="1172225"/>
            <a:ext cx="67707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643852" y="3261775"/>
            <a:ext cx="6770700" cy="55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1216200" cy="2571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717800" y="383175"/>
            <a:ext cx="7708200" cy="64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1" name="Google Shape;31;p6"/>
          <p:cNvSpPr/>
          <p:nvPr/>
        </p:nvSpPr>
        <p:spPr>
          <a:xfrm rot="5400000">
            <a:off x="6703350" y="2702925"/>
            <a:ext cx="4572000" cy="309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717800" y="383175"/>
            <a:ext cx="770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subTitle" idx="1"/>
          </p:nvPr>
        </p:nvSpPr>
        <p:spPr>
          <a:xfrm>
            <a:off x="788100" y="2390400"/>
            <a:ext cx="22617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subTitle" idx="2"/>
          </p:nvPr>
        </p:nvSpPr>
        <p:spPr>
          <a:xfrm>
            <a:off x="788100" y="2765850"/>
            <a:ext cx="2261700" cy="7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subTitle" idx="3"/>
          </p:nvPr>
        </p:nvSpPr>
        <p:spPr>
          <a:xfrm>
            <a:off x="3441150" y="2390400"/>
            <a:ext cx="22617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subTitle" idx="4"/>
          </p:nvPr>
        </p:nvSpPr>
        <p:spPr>
          <a:xfrm>
            <a:off x="3441150" y="2765850"/>
            <a:ext cx="2261700" cy="7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subTitle" idx="5"/>
          </p:nvPr>
        </p:nvSpPr>
        <p:spPr>
          <a:xfrm>
            <a:off x="6094200" y="2390400"/>
            <a:ext cx="22617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subTitle" idx="6"/>
          </p:nvPr>
        </p:nvSpPr>
        <p:spPr>
          <a:xfrm>
            <a:off x="6094200" y="2765850"/>
            <a:ext cx="2261700" cy="7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7"/>
          <p:cNvSpPr/>
          <p:nvPr/>
        </p:nvSpPr>
        <p:spPr>
          <a:xfrm flipH="1">
            <a:off x="4572000" y="4834275"/>
            <a:ext cx="4572000" cy="30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7"/>
          <p:cNvSpPr/>
          <p:nvPr/>
        </p:nvSpPr>
        <p:spPr>
          <a:xfrm flipH="1">
            <a:off x="50" y="4834275"/>
            <a:ext cx="4572000" cy="309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CUSTOM_3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717800" y="383175"/>
            <a:ext cx="770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subTitle" idx="1"/>
          </p:nvPr>
        </p:nvSpPr>
        <p:spPr>
          <a:xfrm>
            <a:off x="1878275" y="1251675"/>
            <a:ext cx="2787600" cy="4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subTitle" idx="2"/>
          </p:nvPr>
        </p:nvSpPr>
        <p:spPr>
          <a:xfrm>
            <a:off x="1878275" y="1744345"/>
            <a:ext cx="2787600" cy="8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subTitle" idx="3"/>
          </p:nvPr>
        </p:nvSpPr>
        <p:spPr>
          <a:xfrm>
            <a:off x="5351497" y="1251675"/>
            <a:ext cx="2787600" cy="4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subTitle" idx="4"/>
          </p:nvPr>
        </p:nvSpPr>
        <p:spPr>
          <a:xfrm>
            <a:off x="5351493" y="1744282"/>
            <a:ext cx="2787600" cy="8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18"/>
          <p:cNvSpPr txBox="1">
            <a:spLocks noGrp="1"/>
          </p:cNvSpPr>
          <p:nvPr>
            <p:ph type="subTitle" idx="5"/>
          </p:nvPr>
        </p:nvSpPr>
        <p:spPr>
          <a:xfrm>
            <a:off x="1878275" y="2898148"/>
            <a:ext cx="2787600" cy="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18"/>
          <p:cNvSpPr txBox="1">
            <a:spLocks noGrp="1"/>
          </p:cNvSpPr>
          <p:nvPr>
            <p:ph type="subTitle" idx="6"/>
          </p:nvPr>
        </p:nvSpPr>
        <p:spPr>
          <a:xfrm>
            <a:off x="1878275" y="3390754"/>
            <a:ext cx="2787600" cy="8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subTitle" idx="7"/>
          </p:nvPr>
        </p:nvSpPr>
        <p:spPr>
          <a:xfrm>
            <a:off x="5351425" y="2898156"/>
            <a:ext cx="2787600" cy="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subTitle" idx="8"/>
          </p:nvPr>
        </p:nvSpPr>
        <p:spPr>
          <a:xfrm>
            <a:off x="5351425" y="3390754"/>
            <a:ext cx="2787600" cy="8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subTitle" idx="9"/>
          </p:nvPr>
        </p:nvSpPr>
        <p:spPr>
          <a:xfrm rot="-5400803">
            <a:off x="609009" y="1779468"/>
            <a:ext cx="12843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 b="1"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subTitle" idx="13"/>
          </p:nvPr>
        </p:nvSpPr>
        <p:spPr>
          <a:xfrm rot="-5400000">
            <a:off x="609075" y="3422400"/>
            <a:ext cx="12843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4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>
            <a:spLocks noGrp="1"/>
          </p:cNvSpPr>
          <p:nvPr>
            <p:ph type="title"/>
          </p:nvPr>
        </p:nvSpPr>
        <p:spPr>
          <a:xfrm>
            <a:off x="717800" y="383175"/>
            <a:ext cx="7708200" cy="9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7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>
            <a:spLocks noGrp="1"/>
          </p:cNvSpPr>
          <p:nvPr>
            <p:ph type="title"/>
          </p:nvPr>
        </p:nvSpPr>
        <p:spPr>
          <a:xfrm>
            <a:off x="717800" y="383175"/>
            <a:ext cx="7708200" cy="9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0" name="Google Shape;140;p23"/>
          <p:cNvSpPr/>
          <p:nvPr/>
        </p:nvSpPr>
        <p:spPr>
          <a:xfrm flipH="1">
            <a:off x="50" y="4834275"/>
            <a:ext cx="4572000" cy="30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3"/>
          <p:cNvSpPr/>
          <p:nvPr/>
        </p:nvSpPr>
        <p:spPr>
          <a:xfrm flipH="1">
            <a:off x="4572000" y="4834275"/>
            <a:ext cx="4572000" cy="309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8" r:id="rId3"/>
    <p:sldLayoutId id="2147483663" r:id="rId4"/>
    <p:sldLayoutId id="2147483664" r:id="rId5"/>
    <p:sldLayoutId id="2147483668" r:id="rId6"/>
    <p:sldLayoutId id="2147483669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12" Type="http://schemas.openxmlformats.org/officeDocument/2006/relationships/image" Target="../media/image15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3.png"/><Relationship Id="rId10" Type="http://schemas.openxmlformats.org/officeDocument/2006/relationships/image" Target="../media/image13.png"/><Relationship Id="rId4" Type="http://schemas.openxmlformats.org/officeDocument/2006/relationships/image" Target="../media/image2.jpe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0"/>
          <p:cNvSpPr txBox="1">
            <a:spLocks noGrp="1"/>
          </p:cNvSpPr>
          <p:nvPr>
            <p:ph type="ctrTitle"/>
          </p:nvPr>
        </p:nvSpPr>
        <p:spPr>
          <a:xfrm>
            <a:off x="1240970" y="1172225"/>
            <a:ext cx="7300687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kern="300" dirty="0">
                <a:solidFill>
                  <a:schemeClr val="accent1"/>
                </a:solidFill>
                <a:latin typeface="Montserrat" panose="00000500000000000000" pitchFamily="2" charset="0"/>
              </a:rPr>
              <a:t>De la sala de clases al </a:t>
            </a:r>
            <a:r>
              <a:rPr lang="en" kern="300" dirty="0">
                <a:solidFill>
                  <a:schemeClr val="dk2"/>
                </a:solidFill>
                <a:latin typeface="Montserrat" panose="00000500000000000000" pitchFamily="2" charset="0"/>
              </a:rPr>
              <a:t>Mundo Real</a:t>
            </a:r>
            <a:endParaRPr kern="300" dirty="0">
              <a:solidFill>
                <a:schemeClr val="dk2"/>
              </a:solidFill>
              <a:latin typeface="Montserrat" panose="00000500000000000000" pitchFamily="2" charset="0"/>
            </a:endParaRPr>
          </a:p>
        </p:txBody>
      </p:sp>
      <p:sp>
        <p:nvSpPr>
          <p:cNvPr id="186" name="Google Shape;186;p30"/>
          <p:cNvSpPr txBox="1">
            <a:spLocks noGrp="1"/>
          </p:cNvSpPr>
          <p:nvPr>
            <p:ph type="subTitle" idx="1"/>
          </p:nvPr>
        </p:nvSpPr>
        <p:spPr>
          <a:xfrm>
            <a:off x="1716423" y="3239619"/>
            <a:ext cx="6770700" cy="55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Mi experiencia en Agrosuper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 dirty="0">
                <a:solidFill>
                  <a:schemeClr val="bg1">
                    <a:lumMod val="65000"/>
                  </a:schemeClr>
                </a:solidFill>
              </a:rPr>
              <a:t> – Bárbara Olave – </a:t>
            </a:r>
            <a:endParaRPr sz="1400" dirty="0">
              <a:solidFill>
                <a:schemeClr val="bg1">
                  <a:lumMod val="65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028" name="Picture 4" descr="Diagnósticos">
            <a:extLst>
              <a:ext uri="{FF2B5EF4-FFF2-40B4-BE49-F238E27FC236}">
                <a16:creationId xmlns:a16="http://schemas.microsoft.com/office/drawing/2014/main" id="{D278D03F-EDBF-32C8-6316-DD97E4DCA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823" y="99561"/>
            <a:ext cx="1396849" cy="65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NIM 2023">
            <a:extLst>
              <a:ext uri="{FF2B5EF4-FFF2-40B4-BE49-F238E27FC236}">
                <a16:creationId xmlns:a16="http://schemas.microsoft.com/office/drawing/2014/main" id="{2E22FB93-5D7F-AF0D-8978-221F977DE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787" y="0"/>
            <a:ext cx="1235113" cy="75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4387B8A-F749-CBFA-8845-04C03CADF29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01132" y="4062773"/>
            <a:ext cx="1640525" cy="6948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46"/>
          <p:cNvSpPr/>
          <p:nvPr/>
        </p:nvSpPr>
        <p:spPr>
          <a:xfrm>
            <a:off x="717800" y="1161045"/>
            <a:ext cx="7708200" cy="54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437;p46">
            <a:extLst>
              <a:ext uri="{FF2B5EF4-FFF2-40B4-BE49-F238E27FC236}">
                <a16:creationId xmlns:a16="http://schemas.microsoft.com/office/drawing/2014/main" id="{3F13727E-9DE2-474C-4F33-59489260D890}"/>
              </a:ext>
            </a:extLst>
          </p:cNvPr>
          <p:cNvSpPr/>
          <p:nvPr/>
        </p:nvSpPr>
        <p:spPr>
          <a:xfrm>
            <a:off x="717800" y="1893951"/>
            <a:ext cx="7708200" cy="54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437;p46">
            <a:extLst>
              <a:ext uri="{FF2B5EF4-FFF2-40B4-BE49-F238E27FC236}">
                <a16:creationId xmlns:a16="http://schemas.microsoft.com/office/drawing/2014/main" id="{F14134CF-C988-4D5A-C5EC-9D23C4B46C04}"/>
              </a:ext>
            </a:extLst>
          </p:cNvPr>
          <p:cNvSpPr/>
          <p:nvPr/>
        </p:nvSpPr>
        <p:spPr>
          <a:xfrm>
            <a:off x="717800" y="2626857"/>
            <a:ext cx="7708200" cy="54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437;p46">
            <a:extLst>
              <a:ext uri="{FF2B5EF4-FFF2-40B4-BE49-F238E27FC236}">
                <a16:creationId xmlns:a16="http://schemas.microsoft.com/office/drawing/2014/main" id="{C509543F-E18A-DC96-9A66-1F330F375338}"/>
              </a:ext>
            </a:extLst>
          </p:cNvPr>
          <p:cNvSpPr/>
          <p:nvPr/>
        </p:nvSpPr>
        <p:spPr>
          <a:xfrm>
            <a:off x="717800" y="3359763"/>
            <a:ext cx="7708200" cy="54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437;p46">
            <a:extLst>
              <a:ext uri="{FF2B5EF4-FFF2-40B4-BE49-F238E27FC236}">
                <a16:creationId xmlns:a16="http://schemas.microsoft.com/office/drawing/2014/main" id="{E8737031-5D6B-9555-C69A-8D4081D6AC17}"/>
              </a:ext>
            </a:extLst>
          </p:cNvPr>
          <p:cNvSpPr/>
          <p:nvPr/>
        </p:nvSpPr>
        <p:spPr>
          <a:xfrm>
            <a:off x="717800" y="4092669"/>
            <a:ext cx="7708200" cy="54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46"/>
          <p:cNvSpPr txBox="1">
            <a:spLocks noGrp="1"/>
          </p:cNvSpPr>
          <p:nvPr>
            <p:ph type="title"/>
          </p:nvPr>
        </p:nvSpPr>
        <p:spPr>
          <a:xfrm>
            <a:off x="717800" y="383175"/>
            <a:ext cx="7708200" cy="9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Consejos</a:t>
            </a:r>
            <a:endParaRPr dirty="0"/>
          </a:p>
        </p:txBody>
      </p:sp>
      <p:sp>
        <p:nvSpPr>
          <p:cNvPr id="441" name="Google Shape;441;p46"/>
          <p:cNvSpPr txBox="1">
            <a:spLocks noGrp="1"/>
          </p:cNvSpPr>
          <p:nvPr>
            <p:ph type="subTitle" idx="4294967295"/>
          </p:nvPr>
        </p:nvSpPr>
        <p:spPr>
          <a:xfrm>
            <a:off x="850787" y="1234068"/>
            <a:ext cx="5361844" cy="54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1400" dirty="0">
                <a:solidFill>
                  <a:schemeClr val="accent2"/>
                </a:solidFill>
              </a:rPr>
              <a:t>Atrévanse a salir de su zona de confort</a:t>
            </a:r>
            <a:endParaRPr sz="1400" dirty="0">
              <a:solidFill>
                <a:schemeClr val="accent2"/>
              </a:solidFill>
            </a:endParaRPr>
          </a:p>
        </p:txBody>
      </p:sp>
      <p:sp>
        <p:nvSpPr>
          <p:cNvPr id="6" name="Google Shape;297;p39">
            <a:extLst>
              <a:ext uri="{FF2B5EF4-FFF2-40B4-BE49-F238E27FC236}">
                <a16:creationId xmlns:a16="http://schemas.microsoft.com/office/drawing/2014/main" id="{2EF33F1F-0448-1540-31B3-BBBBFDFF8D2B}"/>
              </a:ext>
            </a:extLst>
          </p:cNvPr>
          <p:cNvSpPr/>
          <p:nvPr/>
        </p:nvSpPr>
        <p:spPr>
          <a:xfrm flipH="1">
            <a:off x="48" y="4834275"/>
            <a:ext cx="4572000" cy="30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298;p39">
            <a:extLst>
              <a:ext uri="{FF2B5EF4-FFF2-40B4-BE49-F238E27FC236}">
                <a16:creationId xmlns:a16="http://schemas.microsoft.com/office/drawing/2014/main" id="{6226D397-DDC4-EE95-30A5-D449992D8656}"/>
              </a:ext>
            </a:extLst>
          </p:cNvPr>
          <p:cNvSpPr/>
          <p:nvPr/>
        </p:nvSpPr>
        <p:spPr>
          <a:xfrm flipH="1">
            <a:off x="4571998" y="4834275"/>
            <a:ext cx="4572000" cy="309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4" descr="Diagnósticos">
            <a:extLst>
              <a:ext uri="{FF2B5EF4-FFF2-40B4-BE49-F238E27FC236}">
                <a16:creationId xmlns:a16="http://schemas.microsoft.com/office/drawing/2014/main" id="{F479E3C4-3FC1-E407-A1BC-0FBA2FD4E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4" y="99561"/>
            <a:ext cx="1062897" cy="49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ENIM 2023">
            <a:extLst>
              <a:ext uri="{FF2B5EF4-FFF2-40B4-BE49-F238E27FC236}">
                <a16:creationId xmlns:a16="http://schemas.microsoft.com/office/drawing/2014/main" id="{AF0CDE32-8BD6-5930-5E76-9BB229E14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371" y="96825"/>
            <a:ext cx="939829" cy="57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3B4F97C-0CB8-F7B4-3A75-477CCB8A99D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90361" y="83077"/>
            <a:ext cx="1251046" cy="529908"/>
          </a:xfrm>
          <a:prstGeom prst="rect">
            <a:avLst/>
          </a:prstGeom>
        </p:spPr>
      </p:pic>
      <p:sp>
        <p:nvSpPr>
          <p:cNvPr id="11" name="Google Shape;441;p46">
            <a:extLst>
              <a:ext uri="{FF2B5EF4-FFF2-40B4-BE49-F238E27FC236}">
                <a16:creationId xmlns:a16="http://schemas.microsoft.com/office/drawing/2014/main" id="{C7858C93-E1DA-8C0A-E24A-0A6372187D5B}"/>
              </a:ext>
            </a:extLst>
          </p:cNvPr>
          <p:cNvSpPr txBox="1">
            <a:spLocks/>
          </p:cNvSpPr>
          <p:nvPr/>
        </p:nvSpPr>
        <p:spPr>
          <a:xfrm>
            <a:off x="850787" y="1938915"/>
            <a:ext cx="5361844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1400" dirty="0">
                <a:solidFill>
                  <a:schemeClr val="accent2"/>
                </a:solidFill>
              </a:rPr>
              <a:t>No tengan miedo a preguntar</a:t>
            </a:r>
          </a:p>
        </p:txBody>
      </p:sp>
      <p:sp>
        <p:nvSpPr>
          <p:cNvPr id="12" name="Google Shape;441;p46">
            <a:extLst>
              <a:ext uri="{FF2B5EF4-FFF2-40B4-BE49-F238E27FC236}">
                <a16:creationId xmlns:a16="http://schemas.microsoft.com/office/drawing/2014/main" id="{511012E9-0066-B7BD-8BAD-C016F48C3082}"/>
              </a:ext>
            </a:extLst>
          </p:cNvPr>
          <p:cNvSpPr txBox="1">
            <a:spLocks/>
          </p:cNvSpPr>
          <p:nvPr/>
        </p:nvSpPr>
        <p:spPr>
          <a:xfrm>
            <a:off x="850787" y="2671821"/>
            <a:ext cx="5361844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1400" dirty="0">
                <a:solidFill>
                  <a:schemeClr val="accent2"/>
                </a:solidFill>
              </a:rPr>
              <a:t>Aprovechen las herramientas que están a su alcance</a:t>
            </a:r>
          </a:p>
        </p:txBody>
      </p:sp>
      <p:sp>
        <p:nvSpPr>
          <p:cNvPr id="13" name="Google Shape;441;p46">
            <a:extLst>
              <a:ext uri="{FF2B5EF4-FFF2-40B4-BE49-F238E27FC236}">
                <a16:creationId xmlns:a16="http://schemas.microsoft.com/office/drawing/2014/main" id="{50E0AEA1-5F2D-3DA0-B4FE-4501EEE6C57C}"/>
              </a:ext>
            </a:extLst>
          </p:cNvPr>
          <p:cNvSpPr txBox="1">
            <a:spLocks/>
          </p:cNvSpPr>
          <p:nvPr/>
        </p:nvSpPr>
        <p:spPr>
          <a:xfrm>
            <a:off x="850787" y="3404727"/>
            <a:ext cx="5361844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1400" dirty="0">
                <a:solidFill>
                  <a:schemeClr val="accent2"/>
                </a:solidFill>
              </a:rPr>
              <a:t>No subestimen sus ideas</a:t>
            </a:r>
          </a:p>
        </p:txBody>
      </p:sp>
      <p:sp>
        <p:nvSpPr>
          <p:cNvPr id="14" name="Google Shape;441;p46">
            <a:extLst>
              <a:ext uri="{FF2B5EF4-FFF2-40B4-BE49-F238E27FC236}">
                <a16:creationId xmlns:a16="http://schemas.microsoft.com/office/drawing/2014/main" id="{ED1BAF80-14E4-232F-1CC8-F35CFB147AA8}"/>
              </a:ext>
            </a:extLst>
          </p:cNvPr>
          <p:cNvSpPr txBox="1">
            <a:spLocks/>
          </p:cNvSpPr>
          <p:nvPr/>
        </p:nvSpPr>
        <p:spPr>
          <a:xfrm>
            <a:off x="850786" y="4137633"/>
            <a:ext cx="7575213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1400" dirty="0">
                <a:solidFill>
                  <a:schemeClr val="accent2"/>
                </a:solidFill>
              </a:rPr>
              <a:t>Las habilidades blandas son igual de importantes que las técnicas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4">
          <a:extLst>
            <a:ext uri="{FF2B5EF4-FFF2-40B4-BE49-F238E27FC236}">
              <a16:creationId xmlns:a16="http://schemas.microsoft.com/office/drawing/2014/main" id="{D652579B-948B-6262-C4CD-B36D20734D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0">
            <a:extLst>
              <a:ext uri="{FF2B5EF4-FFF2-40B4-BE49-F238E27FC236}">
                <a16:creationId xmlns:a16="http://schemas.microsoft.com/office/drawing/2014/main" id="{C59CDFB9-56CD-781E-A06C-7BB40B9C2F9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40970" y="1172225"/>
            <a:ext cx="7300687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kern="300" dirty="0">
                <a:solidFill>
                  <a:schemeClr val="accent1"/>
                </a:solidFill>
                <a:latin typeface="Montserrat" panose="00000500000000000000" pitchFamily="2" charset="0"/>
              </a:rPr>
              <a:t>De la sala de clases al </a:t>
            </a:r>
            <a:r>
              <a:rPr lang="en" kern="300" dirty="0">
                <a:solidFill>
                  <a:schemeClr val="dk2"/>
                </a:solidFill>
                <a:latin typeface="Montserrat" panose="00000500000000000000" pitchFamily="2" charset="0"/>
              </a:rPr>
              <a:t>Mundo Real</a:t>
            </a:r>
            <a:endParaRPr kern="300" dirty="0">
              <a:solidFill>
                <a:schemeClr val="dk2"/>
              </a:solidFill>
              <a:latin typeface="Montserrat" panose="00000500000000000000" pitchFamily="2" charset="0"/>
            </a:endParaRPr>
          </a:p>
        </p:txBody>
      </p:sp>
      <p:sp>
        <p:nvSpPr>
          <p:cNvPr id="186" name="Google Shape;186;p30">
            <a:extLst>
              <a:ext uri="{FF2B5EF4-FFF2-40B4-BE49-F238E27FC236}">
                <a16:creationId xmlns:a16="http://schemas.microsoft.com/office/drawing/2014/main" id="{7C3646A7-9448-3706-FE8A-84F6E37D7AB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716423" y="3239619"/>
            <a:ext cx="6770700" cy="55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i="1" dirty="0"/>
              <a:t>Mi experiencia en Agrosuper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 dirty="0">
                <a:solidFill>
                  <a:schemeClr val="bg1">
                    <a:lumMod val="65000"/>
                  </a:schemeClr>
                </a:solidFill>
              </a:rPr>
              <a:t> – Bárbara Olave – </a:t>
            </a:r>
            <a:endParaRPr sz="1400" dirty="0">
              <a:solidFill>
                <a:schemeClr val="bg1">
                  <a:lumMod val="65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028" name="Picture 4" descr="Diagnósticos">
            <a:extLst>
              <a:ext uri="{FF2B5EF4-FFF2-40B4-BE49-F238E27FC236}">
                <a16:creationId xmlns:a16="http://schemas.microsoft.com/office/drawing/2014/main" id="{D256B7E0-5149-DBCD-3D47-492F0EC2A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823" y="99561"/>
            <a:ext cx="1396849" cy="65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NIM 2023">
            <a:extLst>
              <a:ext uri="{FF2B5EF4-FFF2-40B4-BE49-F238E27FC236}">
                <a16:creationId xmlns:a16="http://schemas.microsoft.com/office/drawing/2014/main" id="{52E12177-FBA2-BCBE-6F17-C24A7D2ED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787" y="0"/>
            <a:ext cx="1235113" cy="75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C0AC484-4F10-C6E0-8217-318C00CC2B6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01132" y="4062773"/>
            <a:ext cx="1640525" cy="69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558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336625FB-B2D2-A8DA-D542-783F0B60AEDA}"/>
              </a:ext>
            </a:extLst>
          </p:cNvPr>
          <p:cNvSpPr/>
          <p:nvPr/>
        </p:nvSpPr>
        <p:spPr>
          <a:xfrm>
            <a:off x="858725" y="3676932"/>
            <a:ext cx="7200000" cy="89448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BD4DE8A7-A3A2-30BA-6CDE-36F7B72D3EAC}"/>
              </a:ext>
            </a:extLst>
          </p:cNvPr>
          <p:cNvSpPr/>
          <p:nvPr/>
        </p:nvSpPr>
        <p:spPr>
          <a:xfrm>
            <a:off x="4638725" y="1255190"/>
            <a:ext cx="3420000" cy="20846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36C54DAB-E543-8781-61CF-B185B5C862AF}"/>
              </a:ext>
            </a:extLst>
          </p:cNvPr>
          <p:cNvSpPr/>
          <p:nvPr/>
        </p:nvSpPr>
        <p:spPr>
          <a:xfrm>
            <a:off x="858725" y="1271255"/>
            <a:ext cx="3420000" cy="20846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5" name="Google Shape;235;p36"/>
          <p:cNvSpPr txBox="1">
            <a:spLocks noGrp="1"/>
          </p:cNvSpPr>
          <p:nvPr>
            <p:ph type="title"/>
          </p:nvPr>
        </p:nvSpPr>
        <p:spPr>
          <a:xfrm>
            <a:off x="717894" y="582825"/>
            <a:ext cx="770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kern="300" dirty="0"/>
              <a:t>Introducción</a:t>
            </a:r>
            <a:endParaRPr kern="300" dirty="0"/>
          </a:p>
        </p:txBody>
      </p:sp>
      <p:sp>
        <p:nvSpPr>
          <p:cNvPr id="237" name="Google Shape;237;p36"/>
          <p:cNvSpPr txBox="1">
            <a:spLocks noGrp="1"/>
          </p:cNvSpPr>
          <p:nvPr>
            <p:ph type="subTitle" idx="2"/>
          </p:nvPr>
        </p:nvSpPr>
        <p:spPr>
          <a:xfrm>
            <a:off x="858719" y="2132997"/>
            <a:ext cx="3419999" cy="7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  <a:buClr>
                <a:schemeClr val="dk1"/>
              </a:buClr>
              <a:buSzPts val="1100"/>
            </a:pPr>
            <a:r>
              <a:rPr lang="en" dirty="0"/>
              <a:t>Matemáticas (física)</a:t>
            </a:r>
            <a:endParaRPr dirty="0"/>
          </a:p>
        </p:txBody>
      </p:sp>
      <p:sp>
        <p:nvSpPr>
          <p:cNvPr id="239" name="Google Shape;239;p36"/>
          <p:cNvSpPr txBox="1">
            <a:spLocks noGrp="1"/>
          </p:cNvSpPr>
          <p:nvPr>
            <p:ph type="subTitle" idx="4"/>
          </p:nvPr>
        </p:nvSpPr>
        <p:spPr>
          <a:xfrm>
            <a:off x="5217875" y="2208212"/>
            <a:ext cx="2261700" cy="11297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Tx/>
              <a:buChar char="-"/>
            </a:pPr>
            <a:r>
              <a:rPr lang="en" dirty="0"/>
              <a:t>Vínculo personal</a:t>
            </a:r>
          </a:p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Tx/>
              <a:buChar char="-"/>
            </a:pPr>
            <a:r>
              <a:rPr lang="es-MX" dirty="0"/>
              <a:t>Motivos prácticos</a:t>
            </a:r>
            <a:endParaRPr dirty="0"/>
          </a:p>
        </p:txBody>
      </p:sp>
      <p:sp>
        <p:nvSpPr>
          <p:cNvPr id="242" name="Google Shape;242;p36"/>
          <p:cNvSpPr/>
          <p:nvPr/>
        </p:nvSpPr>
        <p:spPr>
          <a:xfrm>
            <a:off x="6153567" y="1451465"/>
            <a:ext cx="420796" cy="419677"/>
          </a:xfrm>
          <a:custGeom>
            <a:avLst/>
            <a:gdLst/>
            <a:ahLst/>
            <a:cxnLst/>
            <a:rect l="l" t="t" r="r" b="b"/>
            <a:pathLst>
              <a:path w="11658" h="11627" extrusionOk="0">
                <a:moveTo>
                  <a:pt x="6806" y="2017"/>
                </a:moveTo>
                <a:lnTo>
                  <a:pt x="6806" y="2773"/>
                </a:lnTo>
                <a:lnTo>
                  <a:pt x="4758" y="2773"/>
                </a:lnTo>
                <a:lnTo>
                  <a:pt x="4758" y="2017"/>
                </a:lnTo>
                <a:close/>
                <a:moveTo>
                  <a:pt x="7152" y="694"/>
                </a:moveTo>
                <a:cubicBezTo>
                  <a:pt x="7688" y="694"/>
                  <a:pt x="8192" y="1167"/>
                  <a:pt x="8192" y="1702"/>
                </a:cubicBezTo>
                <a:lnTo>
                  <a:pt x="8192" y="2773"/>
                </a:lnTo>
                <a:lnTo>
                  <a:pt x="7499" y="2773"/>
                </a:lnTo>
                <a:lnTo>
                  <a:pt x="7499" y="1702"/>
                </a:lnTo>
                <a:cubicBezTo>
                  <a:pt x="7499" y="1513"/>
                  <a:pt x="7341" y="1356"/>
                  <a:pt x="7152" y="1356"/>
                </a:cubicBezTo>
                <a:lnTo>
                  <a:pt x="4411" y="1356"/>
                </a:lnTo>
                <a:cubicBezTo>
                  <a:pt x="4191" y="1356"/>
                  <a:pt x="4033" y="1513"/>
                  <a:pt x="4033" y="1702"/>
                </a:cubicBezTo>
                <a:lnTo>
                  <a:pt x="4033" y="2773"/>
                </a:lnTo>
                <a:lnTo>
                  <a:pt x="3371" y="2773"/>
                </a:lnTo>
                <a:lnTo>
                  <a:pt x="3371" y="1702"/>
                </a:lnTo>
                <a:cubicBezTo>
                  <a:pt x="3371" y="1167"/>
                  <a:pt x="3844" y="694"/>
                  <a:pt x="4411" y="694"/>
                </a:cubicBezTo>
                <a:close/>
                <a:moveTo>
                  <a:pt x="10618" y="3498"/>
                </a:moveTo>
                <a:cubicBezTo>
                  <a:pt x="10807" y="3498"/>
                  <a:pt x="10964" y="3656"/>
                  <a:pt x="10964" y="3845"/>
                </a:cubicBezTo>
                <a:lnTo>
                  <a:pt x="10964" y="5010"/>
                </a:lnTo>
                <a:cubicBezTo>
                  <a:pt x="9546" y="6239"/>
                  <a:pt x="7688" y="6901"/>
                  <a:pt x="5766" y="6901"/>
                </a:cubicBezTo>
                <a:cubicBezTo>
                  <a:pt x="3876" y="6901"/>
                  <a:pt x="2080" y="6239"/>
                  <a:pt x="662" y="5010"/>
                </a:cubicBezTo>
                <a:lnTo>
                  <a:pt x="662" y="3971"/>
                </a:lnTo>
                <a:cubicBezTo>
                  <a:pt x="662" y="3687"/>
                  <a:pt x="851" y="3498"/>
                  <a:pt x="1135" y="3498"/>
                </a:cubicBezTo>
                <a:close/>
                <a:moveTo>
                  <a:pt x="6806" y="7531"/>
                </a:moveTo>
                <a:lnTo>
                  <a:pt x="6806" y="7940"/>
                </a:lnTo>
                <a:cubicBezTo>
                  <a:pt x="6806" y="8129"/>
                  <a:pt x="6648" y="8287"/>
                  <a:pt x="6459" y="8287"/>
                </a:cubicBezTo>
                <a:lnTo>
                  <a:pt x="5073" y="8287"/>
                </a:lnTo>
                <a:cubicBezTo>
                  <a:pt x="4884" y="8287"/>
                  <a:pt x="4726" y="8129"/>
                  <a:pt x="4726" y="7940"/>
                </a:cubicBezTo>
                <a:lnTo>
                  <a:pt x="4726" y="7531"/>
                </a:lnTo>
                <a:lnTo>
                  <a:pt x="4758" y="7531"/>
                </a:lnTo>
                <a:cubicBezTo>
                  <a:pt x="5104" y="7594"/>
                  <a:pt x="5419" y="7625"/>
                  <a:pt x="5766" y="7625"/>
                </a:cubicBezTo>
                <a:cubicBezTo>
                  <a:pt x="6112" y="7625"/>
                  <a:pt x="6427" y="7594"/>
                  <a:pt x="6806" y="7531"/>
                </a:cubicBezTo>
                <a:close/>
                <a:moveTo>
                  <a:pt x="10964" y="5892"/>
                </a:moveTo>
                <a:lnTo>
                  <a:pt x="10964" y="9988"/>
                </a:lnTo>
                <a:cubicBezTo>
                  <a:pt x="10964" y="10524"/>
                  <a:pt x="10492" y="10996"/>
                  <a:pt x="9956" y="10996"/>
                </a:cubicBezTo>
                <a:lnTo>
                  <a:pt x="1670" y="10996"/>
                </a:lnTo>
                <a:cubicBezTo>
                  <a:pt x="1135" y="10996"/>
                  <a:pt x="662" y="10524"/>
                  <a:pt x="662" y="9988"/>
                </a:cubicBezTo>
                <a:lnTo>
                  <a:pt x="662" y="5892"/>
                </a:lnTo>
                <a:cubicBezTo>
                  <a:pt x="1670" y="6649"/>
                  <a:pt x="2804" y="7184"/>
                  <a:pt x="4065" y="7436"/>
                </a:cubicBezTo>
                <a:lnTo>
                  <a:pt x="4065" y="7940"/>
                </a:lnTo>
                <a:cubicBezTo>
                  <a:pt x="4065" y="8476"/>
                  <a:pt x="4537" y="8948"/>
                  <a:pt x="5104" y="8948"/>
                </a:cubicBezTo>
                <a:lnTo>
                  <a:pt x="6490" y="8948"/>
                </a:lnTo>
                <a:cubicBezTo>
                  <a:pt x="7026" y="8948"/>
                  <a:pt x="7499" y="8476"/>
                  <a:pt x="7499" y="7940"/>
                </a:cubicBezTo>
                <a:lnTo>
                  <a:pt x="7499" y="7436"/>
                </a:lnTo>
                <a:cubicBezTo>
                  <a:pt x="7971" y="7342"/>
                  <a:pt x="8444" y="7184"/>
                  <a:pt x="8916" y="7027"/>
                </a:cubicBezTo>
                <a:cubicBezTo>
                  <a:pt x="9672" y="6743"/>
                  <a:pt x="10334" y="6365"/>
                  <a:pt x="10964" y="5892"/>
                </a:cubicBezTo>
                <a:close/>
                <a:moveTo>
                  <a:pt x="4411" y="1"/>
                </a:moveTo>
                <a:cubicBezTo>
                  <a:pt x="3466" y="1"/>
                  <a:pt x="2710" y="757"/>
                  <a:pt x="2710" y="1702"/>
                </a:cubicBezTo>
                <a:lnTo>
                  <a:pt x="2710" y="2773"/>
                </a:lnTo>
                <a:lnTo>
                  <a:pt x="1135" y="2773"/>
                </a:lnTo>
                <a:cubicBezTo>
                  <a:pt x="505" y="2773"/>
                  <a:pt x="0" y="3277"/>
                  <a:pt x="0" y="3908"/>
                </a:cubicBezTo>
                <a:lnTo>
                  <a:pt x="0" y="9957"/>
                </a:lnTo>
                <a:cubicBezTo>
                  <a:pt x="0" y="10902"/>
                  <a:pt x="725" y="11626"/>
                  <a:pt x="1670" y="11626"/>
                </a:cubicBezTo>
                <a:lnTo>
                  <a:pt x="9956" y="11626"/>
                </a:lnTo>
                <a:cubicBezTo>
                  <a:pt x="10901" y="11626"/>
                  <a:pt x="11657" y="10902"/>
                  <a:pt x="11657" y="9957"/>
                </a:cubicBezTo>
                <a:lnTo>
                  <a:pt x="11657" y="3813"/>
                </a:lnTo>
                <a:cubicBezTo>
                  <a:pt x="11626" y="3246"/>
                  <a:pt x="11153" y="2773"/>
                  <a:pt x="10618" y="2773"/>
                </a:cubicBezTo>
                <a:lnTo>
                  <a:pt x="8853" y="2773"/>
                </a:lnTo>
                <a:lnTo>
                  <a:pt x="8853" y="1702"/>
                </a:lnTo>
                <a:cubicBezTo>
                  <a:pt x="8853" y="757"/>
                  <a:pt x="8097" y="1"/>
                  <a:pt x="715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36"/>
          <p:cNvSpPr/>
          <p:nvPr/>
        </p:nvSpPr>
        <p:spPr>
          <a:xfrm>
            <a:off x="2356050" y="1448361"/>
            <a:ext cx="425343" cy="422781"/>
          </a:xfrm>
          <a:custGeom>
            <a:avLst/>
            <a:gdLst/>
            <a:ahLst/>
            <a:cxnLst/>
            <a:rect l="l" t="t" r="r" b="b"/>
            <a:pathLst>
              <a:path w="11784" h="11713" extrusionOk="0">
                <a:moveTo>
                  <a:pt x="5136" y="4128"/>
                </a:moveTo>
                <a:cubicBezTo>
                  <a:pt x="5671" y="4128"/>
                  <a:pt x="6112" y="4569"/>
                  <a:pt x="6144" y="5136"/>
                </a:cubicBezTo>
                <a:lnTo>
                  <a:pt x="5230" y="4853"/>
                </a:lnTo>
                <a:cubicBezTo>
                  <a:pt x="5198" y="4839"/>
                  <a:pt x="5165" y="4832"/>
                  <a:pt x="5131" y="4832"/>
                </a:cubicBezTo>
                <a:cubicBezTo>
                  <a:pt x="4934" y="4832"/>
                  <a:pt x="4735" y="5052"/>
                  <a:pt x="4789" y="5294"/>
                </a:cubicBezTo>
                <a:lnTo>
                  <a:pt x="5073" y="6239"/>
                </a:lnTo>
                <a:cubicBezTo>
                  <a:pt x="4537" y="6176"/>
                  <a:pt x="4096" y="5703"/>
                  <a:pt x="4096" y="5168"/>
                </a:cubicBezTo>
                <a:cubicBezTo>
                  <a:pt x="4096" y="4601"/>
                  <a:pt x="4569" y="4128"/>
                  <a:pt x="5136" y="4128"/>
                </a:cubicBezTo>
                <a:close/>
                <a:moveTo>
                  <a:pt x="5199" y="2364"/>
                </a:moveTo>
                <a:cubicBezTo>
                  <a:pt x="6680" y="2364"/>
                  <a:pt x="7940" y="3592"/>
                  <a:pt x="7940" y="5136"/>
                </a:cubicBezTo>
                <a:cubicBezTo>
                  <a:pt x="7940" y="5294"/>
                  <a:pt x="7940" y="5388"/>
                  <a:pt x="7908" y="5546"/>
                </a:cubicBezTo>
                <a:lnTo>
                  <a:pt x="6932" y="5294"/>
                </a:lnTo>
                <a:lnTo>
                  <a:pt x="6932" y="5136"/>
                </a:lnTo>
                <a:cubicBezTo>
                  <a:pt x="6806" y="4223"/>
                  <a:pt x="6049" y="3466"/>
                  <a:pt x="5104" y="3466"/>
                </a:cubicBezTo>
                <a:cubicBezTo>
                  <a:pt x="4159" y="3466"/>
                  <a:pt x="3435" y="4223"/>
                  <a:pt x="3435" y="5168"/>
                </a:cubicBezTo>
                <a:cubicBezTo>
                  <a:pt x="3435" y="5609"/>
                  <a:pt x="3624" y="6081"/>
                  <a:pt x="3939" y="6396"/>
                </a:cubicBezTo>
                <a:cubicBezTo>
                  <a:pt x="4254" y="6743"/>
                  <a:pt x="4695" y="6900"/>
                  <a:pt x="5167" y="6900"/>
                </a:cubicBezTo>
                <a:lnTo>
                  <a:pt x="5325" y="6900"/>
                </a:lnTo>
                <a:lnTo>
                  <a:pt x="5577" y="7877"/>
                </a:lnTo>
                <a:cubicBezTo>
                  <a:pt x="5482" y="7909"/>
                  <a:pt x="5325" y="7909"/>
                  <a:pt x="5199" y="7909"/>
                </a:cubicBezTo>
                <a:cubicBezTo>
                  <a:pt x="3687" y="7909"/>
                  <a:pt x="2426" y="6648"/>
                  <a:pt x="2426" y="5136"/>
                </a:cubicBezTo>
                <a:cubicBezTo>
                  <a:pt x="2426" y="3624"/>
                  <a:pt x="3655" y="2364"/>
                  <a:pt x="5199" y="2364"/>
                </a:cubicBezTo>
                <a:close/>
                <a:moveTo>
                  <a:pt x="5167" y="726"/>
                </a:moveTo>
                <a:cubicBezTo>
                  <a:pt x="7940" y="726"/>
                  <a:pt x="10051" y="3277"/>
                  <a:pt x="9515" y="6018"/>
                </a:cubicBezTo>
                <a:lnTo>
                  <a:pt x="8507" y="5766"/>
                </a:lnTo>
                <a:cubicBezTo>
                  <a:pt x="8538" y="5546"/>
                  <a:pt x="8538" y="5357"/>
                  <a:pt x="8538" y="5136"/>
                </a:cubicBezTo>
                <a:cubicBezTo>
                  <a:pt x="8538" y="3246"/>
                  <a:pt x="7026" y="1702"/>
                  <a:pt x="5104" y="1702"/>
                </a:cubicBezTo>
                <a:cubicBezTo>
                  <a:pt x="3214" y="1702"/>
                  <a:pt x="1702" y="3246"/>
                  <a:pt x="1702" y="5136"/>
                </a:cubicBezTo>
                <a:cubicBezTo>
                  <a:pt x="1702" y="7027"/>
                  <a:pt x="3214" y="8602"/>
                  <a:pt x="5104" y="8602"/>
                </a:cubicBezTo>
                <a:cubicBezTo>
                  <a:pt x="5325" y="8602"/>
                  <a:pt x="5514" y="8602"/>
                  <a:pt x="5703" y="8539"/>
                </a:cubicBezTo>
                <a:lnTo>
                  <a:pt x="5986" y="9578"/>
                </a:lnTo>
                <a:cubicBezTo>
                  <a:pt x="5695" y="9636"/>
                  <a:pt x="5405" y="9664"/>
                  <a:pt x="5119" y="9664"/>
                </a:cubicBezTo>
                <a:cubicBezTo>
                  <a:pt x="2751" y="9664"/>
                  <a:pt x="694" y="7758"/>
                  <a:pt x="694" y="5199"/>
                </a:cubicBezTo>
                <a:cubicBezTo>
                  <a:pt x="694" y="2679"/>
                  <a:pt x="2773" y="726"/>
                  <a:pt x="5167" y="726"/>
                </a:cubicBezTo>
                <a:close/>
                <a:moveTo>
                  <a:pt x="5671" y="5672"/>
                </a:moveTo>
                <a:lnTo>
                  <a:pt x="5671" y="5672"/>
                </a:lnTo>
                <a:cubicBezTo>
                  <a:pt x="10240" y="6964"/>
                  <a:pt x="9578" y="6774"/>
                  <a:pt x="9704" y="6806"/>
                </a:cubicBezTo>
                <a:lnTo>
                  <a:pt x="8853" y="7373"/>
                </a:lnTo>
                <a:cubicBezTo>
                  <a:pt x="8664" y="7499"/>
                  <a:pt x="8664" y="7751"/>
                  <a:pt x="8822" y="7877"/>
                </a:cubicBezTo>
                <a:lnTo>
                  <a:pt x="10964" y="9956"/>
                </a:lnTo>
                <a:cubicBezTo>
                  <a:pt x="11027" y="10114"/>
                  <a:pt x="11027" y="10335"/>
                  <a:pt x="10901" y="10492"/>
                </a:cubicBezTo>
                <a:lnTo>
                  <a:pt x="10429" y="10965"/>
                </a:lnTo>
                <a:cubicBezTo>
                  <a:pt x="10366" y="11012"/>
                  <a:pt x="10279" y="11035"/>
                  <a:pt x="10192" y="11035"/>
                </a:cubicBezTo>
                <a:cubicBezTo>
                  <a:pt x="10106" y="11035"/>
                  <a:pt x="10019" y="11012"/>
                  <a:pt x="9956" y="10965"/>
                </a:cubicBezTo>
                <a:lnTo>
                  <a:pt x="7845" y="8854"/>
                </a:lnTo>
                <a:cubicBezTo>
                  <a:pt x="7777" y="8786"/>
                  <a:pt x="7691" y="8753"/>
                  <a:pt x="7606" y="8753"/>
                </a:cubicBezTo>
                <a:cubicBezTo>
                  <a:pt x="7493" y="8753"/>
                  <a:pt x="7381" y="8809"/>
                  <a:pt x="7310" y="8917"/>
                </a:cubicBezTo>
                <a:cubicBezTo>
                  <a:pt x="7247" y="8980"/>
                  <a:pt x="6806" y="9641"/>
                  <a:pt x="6774" y="9736"/>
                </a:cubicBezTo>
                <a:cubicBezTo>
                  <a:pt x="6680" y="9484"/>
                  <a:pt x="5703" y="5861"/>
                  <a:pt x="5671" y="5672"/>
                </a:cubicBezTo>
                <a:close/>
                <a:moveTo>
                  <a:pt x="5104" y="1"/>
                </a:moveTo>
                <a:cubicBezTo>
                  <a:pt x="2363" y="1"/>
                  <a:pt x="0" y="2238"/>
                  <a:pt x="0" y="5168"/>
                </a:cubicBezTo>
                <a:cubicBezTo>
                  <a:pt x="0" y="8066"/>
                  <a:pt x="2332" y="10303"/>
                  <a:pt x="5104" y="10303"/>
                </a:cubicBezTo>
                <a:cubicBezTo>
                  <a:pt x="5482" y="10303"/>
                  <a:pt x="5797" y="10272"/>
                  <a:pt x="6144" y="10208"/>
                </a:cubicBezTo>
                <a:lnTo>
                  <a:pt x="6270" y="10587"/>
                </a:lnTo>
                <a:cubicBezTo>
                  <a:pt x="6307" y="10755"/>
                  <a:pt x="6444" y="10845"/>
                  <a:pt x="6596" y="10845"/>
                </a:cubicBezTo>
                <a:cubicBezTo>
                  <a:pt x="6700" y="10845"/>
                  <a:pt x="6810" y="10802"/>
                  <a:pt x="6900" y="10713"/>
                </a:cubicBezTo>
                <a:lnTo>
                  <a:pt x="7625" y="9610"/>
                </a:lnTo>
                <a:lnTo>
                  <a:pt x="9483" y="11406"/>
                </a:lnTo>
                <a:cubicBezTo>
                  <a:pt x="9688" y="11610"/>
                  <a:pt x="9956" y="11713"/>
                  <a:pt x="10220" y="11713"/>
                </a:cubicBezTo>
                <a:cubicBezTo>
                  <a:pt x="10484" y="11713"/>
                  <a:pt x="10744" y="11610"/>
                  <a:pt x="10933" y="11406"/>
                </a:cubicBezTo>
                <a:lnTo>
                  <a:pt x="11405" y="10933"/>
                </a:lnTo>
                <a:cubicBezTo>
                  <a:pt x="11783" y="10555"/>
                  <a:pt x="11783" y="9893"/>
                  <a:pt x="11374" y="9484"/>
                </a:cubicBezTo>
                <a:lnTo>
                  <a:pt x="9515" y="7720"/>
                </a:lnTo>
                <a:lnTo>
                  <a:pt x="10618" y="6964"/>
                </a:lnTo>
                <a:cubicBezTo>
                  <a:pt x="10870" y="6806"/>
                  <a:pt x="10838" y="6428"/>
                  <a:pt x="10555" y="6333"/>
                </a:cubicBezTo>
                <a:lnTo>
                  <a:pt x="10145" y="6239"/>
                </a:lnTo>
                <a:cubicBezTo>
                  <a:pt x="10303" y="5483"/>
                  <a:pt x="10271" y="4695"/>
                  <a:pt x="10082" y="3908"/>
                </a:cubicBezTo>
                <a:cubicBezTo>
                  <a:pt x="9483" y="1576"/>
                  <a:pt x="7436" y="1"/>
                  <a:pt x="510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Picture 4" descr="Diagnósticos">
            <a:extLst>
              <a:ext uri="{FF2B5EF4-FFF2-40B4-BE49-F238E27FC236}">
                <a16:creationId xmlns:a16="http://schemas.microsoft.com/office/drawing/2014/main" id="{C3BD1451-3F36-9C2A-80E4-B65D41630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4" y="99561"/>
            <a:ext cx="1062897" cy="49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ENIM 2023">
            <a:extLst>
              <a:ext uri="{FF2B5EF4-FFF2-40B4-BE49-F238E27FC236}">
                <a16:creationId xmlns:a16="http://schemas.microsoft.com/office/drawing/2014/main" id="{9D0D6EB5-F7FA-B8BA-FE7A-F35087200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371" y="96825"/>
            <a:ext cx="939829" cy="57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5707932-99D1-3DE2-5D77-7C819C6731C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90361" y="83077"/>
            <a:ext cx="1251046" cy="529908"/>
          </a:xfrm>
          <a:prstGeom prst="rect">
            <a:avLst/>
          </a:prstGeom>
        </p:spPr>
      </p:pic>
      <p:pic>
        <p:nvPicPr>
          <p:cNvPr id="9" name="Gráfico 8" descr="Marca de insignia1 con relleno sólido">
            <a:extLst>
              <a:ext uri="{FF2B5EF4-FFF2-40B4-BE49-F238E27FC236}">
                <a16:creationId xmlns:a16="http://schemas.microsoft.com/office/drawing/2014/main" id="{F757C06D-0047-3B9E-82DD-B70A898A8E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36371" y="2195453"/>
            <a:ext cx="236275" cy="236275"/>
          </a:xfrm>
          <a:prstGeom prst="rect">
            <a:avLst/>
          </a:prstGeom>
        </p:spPr>
      </p:pic>
      <p:sp>
        <p:nvSpPr>
          <p:cNvPr id="10" name="Google Shape;235;p36">
            <a:extLst>
              <a:ext uri="{FF2B5EF4-FFF2-40B4-BE49-F238E27FC236}">
                <a16:creationId xmlns:a16="http://schemas.microsoft.com/office/drawing/2014/main" id="{1748678C-75B7-C4E6-C54A-06F35821816D}"/>
              </a:ext>
            </a:extLst>
          </p:cNvPr>
          <p:cNvSpPr txBox="1">
            <a:spLocks/>
          </p:cNvSpPr>
          <p:nvPr/>
        </p:nvSpPr>
        <p:spPr>
          <a:xfrm>
            <a:off x="858712" y="2549269"/>
            <a:ext cx="341999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s-MX" sz="1800" kern="300" dirty="0"/>
              <a:t>I</a:t>
            </a:r>
            <a:r>
              <a:rPr lang="es-CL" sz="1800" kern="300" dirty="0" err="1"/>
              <a:t>ngeniería</a:t>
            </a:r>
            <a:r>
              <a:rPr lang="es-CL" sz="1800" kern="300" dirty="0"/>
              <a:t> Civil Matemática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5E0E014-D9EB-F320-7759-18F67E080603}"/>
              </a:ext>
            </a:extLst>
          </p:cNvPr>
          <p:cNvSpPr txBox="1"/>
          <p:nvPr/>
        </p:nvSpPr>
        <p:spPr>
          <a:xfrm>
            <a:off x="1023815" y="3862566"/>
            <a:ext cx="68665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dirty="0"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P</a:t>
            </a:r>
            <a:r>
              <a:rPr lang="es-CL" sz="1400" dirty="0">
                <a:effectLst/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ara postular a una práctica no necesitas saberlo todo desde el principio, lo importante es tener las ganas de aprender y atreverse a intentarlo.</a:t>
            </a:r>
            <a:endParaRPr lang="es-CL" dirty="0">
              <a:latin typeface="Montserrat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9" name="Google Shape;379;p44"/>
          <p:cNvCxnSpPr/>
          <p:nvPr/>
        </p:nvCxnSpPr>
        <p:spPr>
          <a:xfrm>
            <a:off x="3759901" y="3230017"/>
            <a:ext cx="425100" cy="1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0" name="Google Shape;380;p44"/>
          <p:cNvCxnSpPr/>
          <p:nvPr/>
        </p:nvCxnSpPr>
        <p:spPr>
          <a:xfrm>
            <a:off x="3354301" y="3701692"/>
            <a:ext cx="425100" cy="1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1" name="Google Shape;381;p44"/>
          <p:cNvCxnSpPr/>
          <p:nvPr/>
        </p:nvCxnSpPr>
        <p:spPr>
          <a:xfrm>
            <a:off x="3765226" y="4137217"/>
            <a:ext cx="425100" cy="1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2" name="Google Shape;382;p44"/>
          <p:cNvCxnSpPr/>
          <p:nvPr/>
        </p:nvCxnSpPr>
        <p:spPr>
          <a:xfrm>
            <a:off x="3774301" y="3230017"/>
            <a:ext cx="5100" cy="907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3" name="Google Shape;383;p44"/>
          <p:cNvCxnSpPr/>
          <p:nvPr/>
        </p:nvCxnSpPr>
        <p:spPr>
          <a:xfrm>
            <a:off x="3755376" y="1588092"/>
            <a:ext cx="425100" cy="1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4" name="Google Shape;384;p44"/>
          <p:cNvCxnSpPr/>
          <p:nvPr/>
        </p:nvCxnSpPr>
        <p:spPr>
          <a:xfrm>
            <a:off x="3349776" y="2059767"/>
            <a:ext cx="425100" cy="1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5" name="Google Shape;385;p44"/>
          <p:cNvCxnSpPr/>
          <p:nvPr/>
        </p:nvCxnSpPr>
        <p:spPr>
          <a:xfrm>
            <a:off x="3760701" y="2495292"/>
            <a:ext cx="425100" cy="1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6" name="Google Shape;386;p44"/>
          <p:cNvCxnSpPr/>
          <p:nvPr/>
        </p:nvCxnSpPr>
        <p:spPr>
          <a:xfrm>
            <a:off x="1905251" y="2046317"/>
            <a:ext cx="425100" cy="1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7" name="Google Shape;387;p44"/>
          <p:cNvCxnSpPr/>
          <p:nvPr/>
        </p:nvCxnSpPr>
        <p:spPr>
          <a:xfrm>
            <a:off x="1915376" y="3683017"/>
            <a:ext cx="425100" cy="2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8" name="Google Shape;388;p44"/>
          <p:cNvCxnSpPr/>
          <p:nvPr/>
        </p:nvCxnSpPr>
        <p:spPr>
          <a:xfrm>
            <a:off x="1503226" y="2879442"/>
            <a:ext cx="425100" cy="2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9" name="Google Shape;389;p44"/>
          <p:cNvSpPr txBox="1">
            <a:spLocks noGrp="1"/>
          </p:cNvSpPr>
          <p:nvPr>
            <p:ph type="title"/>
          </p:nvPr>
        </p:nvSpPr>
        <p:spPr>
          <a:xfrm>
            <a:off x="717800" y="383175"/>
            <a:ext cx="7708200" cy="9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CL" kern="300" dirty="0"/>
              <a:t>¿Qué es una práctica?</a:t>
            </a:r>
            <a:endParaRPr kern="300" dirty="0"/>
          </a:p>
        </p:txBody>
      </p:sp>
      <p:sp>
        <p:nvSpPr>
          <p:cNvPr id="391" name="Google Shape;391;p44"/>
          <p:cNvSpPr/>
          <p:nvPr/>
        </p:nvSpPr>
        <p:spPr>
          <a:xfrm>
            <a:off x="2043526" y="1836492"/>
            <a:ext cx="1591798" cy="41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44"/>
          <p:cNvSpPr/>
          <p:nvPr/>
        </p:nvSpPr>
        <p:spPr>
          <a:xfrm>
            <a:off x="2092388" y="3450642"/>
            <a:ext cx="1591799" cy="41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44"/>
          <p:cNvSpPr/>
          <p:nvPr/>
        </p:nvSpPr>
        <p:spPr>
          <a:xfrm>
            <a:off x="4141426" y="1387817"/>
            <a:ext cx="1591800" cy="411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44"/>
          <p:cNvSpPr/>
          <p:nvPr/>
        </p:nvSpPr>
        <p:spPr>
          <a:xfrm>
            <a:off x="4141426" y="2295617"/>
            <a:ext cx="1591800" cy="411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44"/>
          <p:cNvSpPr/>
          <p:nvPr/>
        </p:nvSpPr>
        <p:spPr>
          <a:xfrm>
            <a:off x="4141426" y="3024517"/>
            <a:ext cx="1591800" cy="411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44"/>
          <p:cNvSpPr/>
          <p:nvPr/>
        </p:nvSpPr>
        <p:spPr>
          <a:xfrm>
            <a:off x="4141426" y="3932317"/>
            <a:ext cx="1591800" cy="57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44"/>
          <p:cNvSpPr txBox="1">
            <a:spLocks noGrp="1"/>
          </p:cNvSpPr>
          <p:nvPr>
            <p:ph type="subTitle" idx="4294967295"/>
          </p:nvPr>
        </p:nvSpPr>
        <p:spPr>
          <a:xfrm>
            <a:off x="2043526" y="1799417"/>
            <a:ext cx="1437250" cy="6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 kern="300" dirty="0">
                <a:solidFill>
                  <a:schemeClr val="accent1"/>
                </a:solidFill>
              </a:rPr>
              <a:t>Básica</a:t>
            </a:r>
            <a:endParaRPr b="1" kern="300" dirty="0">
              <a:solidFill>
                <a:schemeClr val="accent1"/>
              </a:solidFill>
            </a:endParaRPr>
          </a:p>
        </p:txBody>
      </p:sp>
      <p:sp>
        <p:nvSpPr>
          <p:cNvPr id="399" name="Google Shape;399;p44"/>
          <p:cNvSpPr txBox="1">
            <a:spLocks noGrp="1"/>
          </p:cNvSpPr>
          <p:nvPr>
            <p:ph type="subTitle" idx="4294967295"/>
          </p:nvPr>
        </p:nvSpPr>
        <p:spPr>
          <a:xfrm>
            <a:off x="2115476" y="3436117"/>
            <a:ext cx="1545624" cy="6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 kern="300" dirty="0">
                <a:solidFill>
                  <a:schemeClr val="accent1"/>
                </a:solidFill>
              </a:rPr>
              <a:t>Profesional</a:t>
            </a:r>
            <a:endParaRPr b="1" kern="300" dirty="0">
              <a:solidFill>
                <a:schemeClr val="accent1"/>
              </a:solidFill>
            </a:endParaRPr>
          </a:p>
        </p:txBody>
      </p:sp>
      <p:sp>
        <p:nvSpPr>
          <p:cNvPr id="400" name="Google Shape;400;p44"/>
          <p:cNvSpPr txBox="1">
            <a:spLocks noGrp="1"/>
          </p:cNvSpPr>
          <p:nvPr>
            <p:ph type="subTitle" idx="4294967295"/>
          </p:nvPr>
        </p:nvSpPr>
        <p:spPr>
          <a:xfrm>
            <a:off x="4141426" y="1387917"/>
            <a:ext cx="1591800" cy="4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 dirty="0">
                <a:solidFill>
                  <a:schemeClr val="dk1"/>
                </a:solidFill>
              </a:rPr>
              <a:t>2022</a:t>
            </a: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401" name="Google Shape;401;p44"/>
          <p:cNvSpPr txBox="1">
            <a:spLocks noGrp="1"/>
          </p:cNvSpPr>
          <p:nvPr>
            <p:ph type="subTitle" idx="4294967295"/>
          </p:nvPr>
        </p:nvSpPr>
        <p:spPr>
          <a:xfrm>
            <a:off x="4141426" y="2295617"/>
            <a:ext cx="1591800" cy="576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 dirty="0">
                <a:solidFill>
                  <a:schemeClr val="lt1"/>
                </a:solidFill>
              </a:rPr>
              <a:t>Comenzar a explorar</a:t>
            </a:r>
            <a:endParaRPr sz="1400" dirty="0">
              <a:solidFill>
                <a:schemeClr val="lt1"/>
              </a:solidFill>
            </a:endParaRPr>
          </a:p>
        </p:txBody>
      </p:sp>
      <p:sp>
        <p:nvSpPr>
          <p:cNvPr id="402" name="Google Shape;402;p44"/>
          <p:cNvSpPr txBox="1">
            <a:spLocks noGrp="1"/>
          </p:cNvSpPr>
          <p:nvPr>
            <p:ph type="subTitle" idx="4294967295"/>
          </p:nvPr>
        </p:nvSpPr>
        <p:spPr>
          <a:xfrm>
            <a:off x="4141426" y="3024517"/>
            <a:ext cx="1591800" cy="4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 dirty="0">
                <a:solidFill>
                  <a:schemeClr val="dk1"/>
                </a:solidFill>
              </a:rPr>
              <a:t>2025</a:t>
            </a: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403" name="Google Shape;403;p44"/>
          <p:cNvSpPr txBox="1">
            <a:spLocks noGrp="1"/>
          </p:cNvSpPr>
          <p:nvPr>
            <p:ph type="subTitle" idx="4294967295"/>
          </p:nvPr>
        </p:nvSpPr>
        <p:spPr>
          <a:xfrm>
            <a:off x="4141426" y="3932317"/>
            <a:ext cx="1591800" cy="4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 dirty="0">
                <a:solidFill>
                  <a:schemeClr val="bg1"/>
                </a:solidFill>
              </a:rPr>
              <a:t>Proyectos concretos</a:t>
            </a:r>
            <a:endParaRPr sz="1400" dirty="0">
              <a:solidFill>
                <a:schemeClr val="bg1"/>
              </a:solidFill>
            </a:endParaRPr>
          </a:p>
        </p:txBody>
      </p:sp>
      <p:cxnSp>
        <p:nvCxnSpPr>
          <p:cNvPr id="404" name="Google Shape;404;p44"/>
          <p:cNvCxnSpPr/>
          <p:nvPr/>
        </p:nvCxnSpPr>
        <p:spPr>
          <a:xfrm>
            <a:off x="1919551" y="2046792"/>
            <a:ext cx="10500" cy="16440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5" name="Google Shape;405;p44"/>
          <p:cNvCxnSpPr/>
          <p:nvPr/>
        </p:nvCxnSpPr>
        <p:spPr>
          <a:xfrm>
            <a:off x="3769776" y="1588092"/>
            <a:ext cx="5100" cy="907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050" name="Picture 2">
            <a:extLst>
              <a:ext uri="{FF2B5EF4-FFF2-40B4-BE49-F238E27FC236}">
                <a16:creationId xmlns:a16="http://schemas.microsoft.com/office/drawing/2014/main" id="{2F4E8586-9D64-B037-89D9-61922BF2AE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1"/>
          <a:stretch>
            <a:fillRect/>
          </a:stretch>
        </p:blipFill>
        <p:spPr bwMode="auto">
          <a:xfrm>
            <a:off x="6029251" y="954447"/>
            <a:ext cx="2829573" cy="380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brir llave 1">
            <a:extLst>
              <a:ext uri="{FF2B5EF4-FFF2-40B4-BE49-F238E27FC236}">
                <a16:creationId xmlns:a16="http://schemas.microsoft.com/office/drawing/2014/main" id="{D98DBDE7-C15F-7F15-B589-9393EB7F0064}"/>
              </a:ext>
            </a:extLst>
          </p:cNvPr>
          <p:cNvSpPr/>
          <p:nvPr/>
        </p:nvSpPr>
        <p:spPr>
          <a:xfrm>
            <a:off x="5730626" y="1127760"/>
            <a:ext cx="250525" cy="1896757"/>
          </a:xfrm>
          <a:prstGeom prst="leftBrace">
            <a:avLst>
              <a:gd name="adj1" fmla="val 55346"/>
              <a:gd name="adj2" fmla="val 24073"/>
            </a:avLst>
          </a:prstGeom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Google Shape;390;p44">
            <a:extLst>
              <a:ext uri="{FF2B5EF4-FFF2-40B4-BE49-F238E27FC236}">
                <a16:creationId xmlns:a16="http://schemas.microsoft.com/office/drawing/2014/main" id="{5EA36933-26B0-248D-A912-BB3AB60D7FAA}"/>
              </a:ext>
            </a:extLst>
          </p:cNvPr>
          <p:cNvSpPr/>
          <p:nvPr/>
        </p:nvSpPr>
        <p:spPr>
          <a:xfrm>
            <a:off x="236226" y="2466617"/>
            <a:ext cx="14673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397;p44">
            <a:extLst>
              <a:ext uri="{FF2B5EF4-FFF2-40B4-BE49-F238E27FC236}">
                <a16:creationId xmlns:a16="http://schemas.microsoft.com/office/drawing/2014/main" id="{13DC86E6-0B4B-7315-2D0A-9BCA0A4A644D}"/>
              </a:ext>
            </a:extLst>
          </p:cNvPr>
          <p:cNvSpPr txBox="1">
            <a:spLocks/>
          </p:cNvSpPr>
          <p:nvPr/>
        </p:nvSpPr>
        <p:spPr>
          <a:xfrm>
            <a:off x="338226" y="2615498"/>
            <a:ext cx="1365300" cy="48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spcAft>
                <a:spcPts val="1600"/>
              </a:spcAft>
              <a:buFont typeface="Montserrat"/>
              <a:buNone/>
            </a:pPr>
            <a:r>
              <a:rPr lang="es-CL" b="1" kern="300">
                <a:solidFill>
                  <a:schemeClr val="lt1"/>
                </a:solidFill>
              </a:rPr>
              <a:t>Prácticas</a:t>
            </a:r>
            <a:endParaRPr lang="es-CL" b="1" kern="300" dirty="0">
              <a:solidFill>
                <a:schemeClr val="lt1"/>
              </a:solidFill>
            </a:endParaRPr>
          </a:p>
        </p:txBody>
      </p:sp>
      <p:pic>
        <p:nvPicPr>
          <p:cNvPr id="5" name="Picture 4" descr="Diagnósticos">
            <a:extLst>
              <a:ext uri="{FF2B5EF4-FFF2-40B4-BE49-F238E27FC236}">
                <a16:creationId xmlns:a16="http://schemas.microsoft.com/office/drawing/2014/main" id="{AB44F892-9B7B-4B86-CF14-6157D84E5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4" y="99561"/>
            <a:ext cx="1062897" cy="49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ENIM 2023">
            <a:extLst>
              <a:ext uri="{FF2B5EF4-FFF2-40B4-BE49-F238E27FC236}">
                <a16:creationId xmlns:a16="http://schemas.microsoft.com/office/drawing/2014/main" id="{DD6FDFF5-8235-8DED-4D98-4908DC66B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371" y="96825"/>
            <a:ext cx="939829" cy="57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E8BE99A-66D7-7C85-8431-28FB4540498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90361" y="83077"/>
            <a:ext cx="1251046" cy="52990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>
          <a:extLst>
            <a:ext uri="{FF2B5EF4-FFF2-40B4-BE49-F238E27FC236}">
              <a16:creationId xmlns:a16="http://schemas.microsoft.com/office/drawing/2014/main" id="{C56EEEA8-D1B1-8CE0-0AF5-026826BE2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9" name="Google Shape;379;p44">
            <a:extLst>
              <a:ext uri="{FF2B5EF4-FFF2-40B4-BE49-F238E27FC236}">
                <a16:creationId xmlns:a16="http://schemas.microsoft.com/office/drawing/2014/main" id="{9E33A589-F5E2-FB67-A575-6D68A2BEFBBF}"/>
              </a:ext>
            </a:extLst>
          </p:cNvPr>
          <p:cNvCxnSpPr/>
          <p:nvPr/>
        </p:nvCxnSpPr>
        <p:spPr>
          <a:xfrm>
            <a:off x="3759901" y="3230017"/>
            <a:ext cx="425100" cy="1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0" name="Google Shape;380;p44">
            <a:extLst>
              <a:ext uri="{FF2B5EF4-FFF2-40B4-BE49-F238E27FC236}">
                <a16:creationId xmlns:a16="http://schemas.microsoft.com/office/drawing/2014/main" id="{59882B85-8FB7-D889-CAC5-A0D37C1D11A6}"/>
              </a:ext>
            </a:extLst>
          </p:cNvPr>
          <p:cNvCxnSpPr/>
          <p:nvPr/>
        </p:nvCxnSpPr>
        <p:spPr>
          <a:xfrm>
            <a:off x="3354301" y="3701692"/>
            <a:ext cx="425100" cy="1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1" name="Google Shape;381;p44">
            <a:extLst>
              <a:ext uri="{FF2B5EF4-FFF2-40B4-BE49-F238E27FC236}">
                <a16:creationId xmlns:a16="http://schemas.microsoft.com/office/drawing/2014/main" id="{85D71420-7C35-6A06-A04F-A6587EFCFA6E}"/>
              </a:ext>
            </a:extLst>
          </p:cNvPr>
          <p:cNvCxnSpPr/>
          <p:nvPr/>
        </p:nvCxnSpPr>
        <p:spPr>
          <a:xfrm>
            <a:off x="3765226" y="4137217"/>
            <a:ext cx="425100" cy="1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2" name="Google Shape;382;p44">
            <a:extLst>
              <a:ext uri="{FF2B5EF4-FFF2-40B4-BE49-F238E27FC236}">
                <a16:creationId xmlns:a16="http://schemas.microsoft.com/office/drawing/2014/main" id="{31806A2A-4E83-0271-636F-B57B715385A0}"/>
              </a:ext>
            </a:extLst>
          </p:cNvPr>
          <p:cNvCxnSpPr/>
          <p:nvPr/>
        </p:nvCxnSpPr>
        <p:spPr>
          <a:xfrm>
            <a:off x="3774301" y="3230017"/>
            <a:ext cx="5100" cy="907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3" name="Google Shape;383;p44">
            <a:extLst>
              <a:ext uri="{FF2B5EF4-FFF2-40B4-BE49-F238E27FC236}">
                <a16:creationId xmlns:a16="http://schemas.microsoft.com/office/drawing/2014/main" id="{FD9F52CA-F015-C435-3B22-3BC3CA030BD6}"/>
              </a:ext>
            </a:extLst>
          </p:cNvPr>
          <p:cNvCxnSpPr/>
          <p:nvPr/>
        </p:nvCxnSpPr>
        <p:spPr>
          <a:xfrm>
            <a:off x="3755376" y="1588092"/>
            <a:ext cx="425100" cy="1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4" name="Google Shape;384;p44">
            <a:extLst>
              <a:ext uri="{FF2B5EF4-FFF2-40B4-BE49-F238E27FC236}">
                <a16:creationId xmlns:a16="http://schemas.microsoft.com/office/drawing/2014/main" id="{B55CA45C-DC66-E854-1EFF-929A518F277E}"/>
              </a:ext>
            </a:extLst>
          </p:cNvPr>
          <p:cNvCxnSpPr/>
          <p:nvPr/>
        </p:nvCxnSpPr>
        <p:spPr>
          <a:xfrm>
            <a:off x="3349776" y="2059767"/>
            <a:ext cx="425100" cy="1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5" name="Google Shape;385;p44">
            <a:extLst>
              <a:ext uri="{FF2B5EF4-FFF2-40B4-BE49-F238E27FC236}">
                <a16:creationId xmlns:a16="http://schemas.microsoft.com/office/drawing/2014/main" id="{60AF41AE-DB22-84B3-BE1B-EB9128452337}"/>
              </a:ext>
            </a:extLst>
          </p:cNvPr>
          <p:cNvCxnSpPr/>
          <p:nvPr/>
        </p:nvCxnSpPr>
        <p:spPr>
          <a:xfrm>
            <a:off x="3760701" y="2495292"/>
            <a:ext cx="425100" cy="1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6" name="Google Shape;386;p44">
            <a:extLst>
              <a:ext uri="{FF2B5EF4-FFF2-40B4-BE49-F238E27FC236}">
                <a16:creationId xmlns:a16="http://schemas.microsoft.com/office/drawing/2014/main" id="{3CFE00B2-6BEB-8732-4EC2-2952987F26AA}"/>
              </a:ext>
            </a:extLst>
          </p:cNvPr>
          <p:cNvCxnSpPr/>
          <p:nvPr/>
        </p:nvCxnSpPr>
        <p:spPr>
          <a:xfrm>
            <a:off x="1905251" y="2046317"/>
            <a:ext cx="425100" cy="1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7" name="Google Shape;387;p44">
            <a:extLst>
              <a:ext uri="{FF2B5EF4-FFF2-40B4-BE49-F238E27FC236}">
                <a16:creationId xmlns:a16="http://schemas.microsoft.com/office/drawing/2014/main" id="{33DF0901-93C7-BA2D-5A3A-F1024E29E03B}"/>
              </a:ext>
            </a:extLst>
          </p:cNvPr>
          <p:cNvCxnSpPr/>
          <p:nvPr/>
        </p:nvCxnSpPr>
        <p:spPr>
          <a:xfrm>
            <a:off x="1915376" y="3683017"/>
            <a:ext cx="425100" cy="2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8" name="Google Shape;388;p44">
            <a:extLst>
              <a:ext uri="{FF2B5EF4-FFF2-40B4-BE49-F238E27FC236}">
                <a16:creationId xmlns:a16="http://schemas.microsoft.com/office/drawing/2014/main" id="{F824E525-AE67-FD5E-A1A4-506D9A3A89D5}"/>
              </a:ext>
            </a:extLst>
          </p:cNvPr>
          <p:cNvCxnSpPr/>
          <p:nvPr/>
        </p:nvCxnSpPr>
        <p:spPr>
          <a:xfrm>
            <a:off x="1503226" y="2879442"/>
            <a:ext cx="425100" cy="2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9" name="Google Shape;389;p44">
            <a:extLst>
              <a:ext uri="{FF2B5EF4-FFF2-40B4-BE49-F238E27FC236}">
                <a16:creationId xmlns:a16="http://schemas.microsoft.com/office/drawing/2014/main" id="{C96BE2AB-3ADF-66FF-91B3-55F0E4227B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7800" y="383175"/>
            <a:ext cx="7708200" cy="9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CL" kern="300" dirty="0"/>
              <a:t>¿Qué es una práctica?</a:t>
            </a:r>
            <a:endParaRPr kern="300" dirty="0"/>
          </a:p>
        </p:txBody>
      </p:sp>
      <p:sp>
        <p:nvSpPr>
          <p:cNvPr id="390" name="Google Shape;390;p44">
            <a:extLst>
              <a:ext uri="{FF2B5EF4-FFF2-40B4-BE49-F238E27FC236}">
                <a16:creationId xmlns:a16="http://schemas.microsoft.com/office/drawing/2014/main" id="{B48C270F-C31E-FF55-CF12-3E6BC270B2FE}"/>
              </a:ext>
            </a:extLst>
          </p:cNvPr>
          <p:cNvSpPr/>
          <p:nvPr/>
        </p:nvSpPr>
        <p:spPr>
          <a:xfrm>
            <a:off x="236226" y="2466617"/>
            <a:ext cx="14673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44">
            <a:extLst>
              <a:ext uri="{FF2B5EF4-FFF2-40B4-BE49-F238E27FC236}">
                <a16:creationId xmlns:a16="http://schemas.microsoft.com/office/drawing/2014/main" id="{7F9A44FD-5B4C-784A-3244-1C8D298963F3}"/>
              </a:ext>
            </a:extLst>
          </p:cNvPr>
          <p:cNvSpPr/>
          <p:nvPr/>
        </p:nvSpPr>
        <p:spPr>
          <a:xfrm>
            <a:off x="2043526" y="1836492"/>
            <a:ext cx="1591798" cy="41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44">
            <a:extLst>
              <a:ext uri="{FF2B5EF4-FFF2-40B4-BE49-F238E27FC236}">
                <a16:creationId xmlns:a16="http://schemas.microsoft.com/office/drawing/2014/main" id="{E1A78F2C-415A-77AF-39FD-E4F744BA7368}"/>
              </a:ext>
            </a:extLst>
          </p:cNvPr>
          <p:cNvSpPr/>
          <p:nvPr/>
        </p:nvSpPr>
        <p:spPr>
          <a:xfrm>
            <a:off x="2092388" y="3450642"/>
            <a:ext cx="1591799" cy="41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44">
            <a:extLst>
              <a:ext uri="{FF2B5EF4-FFF2-40B4-BE49-F238E27FC236}">
                <a16:creationId xmlns:a16="http://schemas.microsoft.com/office/drawing/2014/main" id="{196A12C4-15FE-EF43-6C9B-2A27061B5BF6}"/>
              </a:ext>
            </a:extLst>
          </p:cNvPr>
          <p:cNvSpPr/>
          <p:nvPr/>
        </p:nvSpPr>
        <p:spPr>
          <a:xfrm>
            <a:off x="4141426" y="1387817"/>
            <a:ext cx="1591800" cy="411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44">
            <a:extLst>
              <a:ext uri="{FF2B5EF4-FFF2-40B4-BE49-F238E27FC236}">
                <a16:creationId xmlns:a16="http://schemas.microsoft.com/office/drawing/2014/main" id="{C5288E88-C254-8B98-09C5-F6CAEBD05C50}"/>
              </a:ext>
            </a:extLst>
          </p:cNvPr>
          <p:cNvSpPr/>
          <p:nvPr/>
        </p:nvSpPr>
        <p:spPr>
          <a:xfrm>
            <a:off x="4141426" y="2295617"/>
            <a:ext cx="1591800" cy="411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44">
            <a:extLst>
              <a:ext uri="{FF2B5EF4-FFF2-40B4-BE49-F238E27FC236}">
                <a16:creationId xmlns:a16="http://schemas.microsoft.com/office/drawing/2014/main" id="{68BA5E00-A9DB-4B72-0514-F931129FE1C4}"/>
              </a:ext>
            </a:extLst>
          </p:cNvPr>
          <p:cNvSpPr/>
          <p:nvPr/>
        </p:nvSpPr>
        <p:spPr>
          <a:xfrm>
            <a:off x="4141426" y="3024517"/>
            <a:ext cx="1591800" cy="411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44">
            <a:extLst>
              <a:ext uri="{FF2B5EF4-FFF2-40B4-BE49-F238E27FC236}">
                <a16:creationId xmlns:a16="http://schemas.microsoft.com/office/drawing/2014/main" id="{B3BE8070-EA7C-7B56-5D9F-24A1FB4F57FC}"/>
              </a:ext>
            </a:extLst>
          </p:cNvPr>
          <p:cNvSpPr/>
          <p:nvPr/>
        </p:nvSpPr>
        <p:spPr>
          <a:xfrm>
            <a:off x="4141426" y="3932317"/>
            <a:ext cx="1591800" cy="57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44">
            <a:extLst>
              <a:ext uri="{FF2B5EF4-FFF2-40B4-BE49-F238E27FC236}">
                <a16:creationId xmlns:a16="http://schemas.microsoft.com/office/drawing/2014/main" id="{AA13A5EF-FFA3-C586-16C9-4152E98FBD9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38226" y="2615498"/>
            <a:ext cx="1365300" cy="4837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 kern="300" dirty="0">
                <a:solidFill>
                  <a:schemeClr val="lt1"/>
                </a:solidFill>
              </a:rPr>
              <a:t>Prácticas</a:t>
            </a:r>
            <a:endParaRPr b="1" kern="300" dirty="0">
              <a:solidFill>
                <a:schemeClr val="lt1"/>
              </a:solidFill>
            </a:endParaRPr>
          </a:p>
        </p:txBody>
      </p:sp>
      <p:sp>
        <p:nvSpPr>
          <p:cNvPr id="398" name="Google Shape;398;p44">
            <a:extLst>
              <a:ext uri="{FF2B5EF4-FFF2-40B4-BE49-F238E27FC236}">
                <a16:creationId xmlns:a16="http://schemas.microsoft.com/office/drawing/2014/main" id="{0893AE22-C085-51F0-D63B-4152418E874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043526" y="1799417"/>
            <a:ext cx="1437250" cy="6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 kern="300" dirty="0">
                <a:solidFill>
                  <a:schemeClr val="accent1"/>
                </a:solidFill>
              </a:rPr>
              <a:t>Básica</a:t>
            </a:r>
            <a:endParaRPr b="1" kern="300" dirty="0">
              <a:solidFill>
                <a:schemeClr val="accent1"/>
              </a:solidFill>
            </a:endParaRPr>
          </a:p>
        </p:txBody>
      </p:sp>
      <p:sp>
        <p:nvSpPr>
          <p:cNvPr id="399" name="Google Shape;399;p44">
            <a:extLst>
              <a:ext uri="{FF2B5EF4-FFF2-40B4-BE49-F238E27FC236}">
                <a16:creationId xmlns:a16="http://schemas.microsoft.com/office/drawing/2014/main" id="{BAD858E5-911A-ABEF-32AD-D6E8E0FB5A9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115476" y="3436117"/>
            <a:ext cx="1545624" cy="6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 kern="300" dirty="0">
                <a:solidFill>
                  <a:schemeClr val="accent1"/>
                </a:solidFill>
              </a:rPr>
              <a:t>Profesional</a:t>
            </a:r>
            <a:endParaRPr b="1" kern="300" dirty="0">
              <a:solidFill>
                <a:schemeClr val="accent1"/>
              </a:solidFill>
            </a:endParaRPr>
          </a:p>
        </p:txBody>
      </p:sp>
      <p:sp>
        <p:nvSpPr>
          <p:cNvPr id="400" name="Google Shape;400;p44">
            <a:extLst>
              <a:ext uri="{FF2B5EF4-FFF2-40B4-BE49-F238E27FC236}">
                <a16:creationId xmlns:a16="http://schemas.microsoft.com/office/drawing/2014/main" id="{5C44BAE3-A98E-473D-8758-620C406B2A4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141426" y="1387917"/>
            <a:ext cx="1591800" cy="4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 dirty="0">
                <a:solidFill>
                  <a:schemeClr val="dk1"/>
                </a:solidFill>
              </a:rPr>
              <a:t>2022</a:t>
            </a: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401" name="Google Shape;401;p44">
            <a:extLst>
              <a:ext uri="{FF2B5EF4-FFF2-40B4-BE49-F238E27FC236}">
                <a16:creationId xmlns:a16="http://schemas.microsoft.com/office/drawing/2014/main" id="{285F0F7F-AA72-448C-6A36-F42F807160A0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141426" y="2295617"/>
            <a:ext cx="1591800" cy="576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 dirty="0">
                <a:solidFill>
                  <a:schemeClr val="lt1"/>
                </a:solidFill>
              </a:rPr>
              <a:t>Comenzar a explorar</a:t>
            </a:r>
            <a:endParaRPr sz="1400" dirty="0">
              <a:solidFill>
                <a:schemeClr val="lt1"/>
              </a:solidFill>
            </a:endParaRPr>
          </a:p>
        </p:txBody>
      </p:sp>
      <p:sp>
        <p:nvSpPr>
          <p:cNvPr id="402" name="Google Shape;402;p44">
            <a:extLst>
              <a:ext uri="{FF2B5EF4-FFF2-40B4-BE49-F238E27FC236}">
                <a16:creationId xmlns:a16="http://schemas.microsoft.com/office/drawing/2014/main" id="{5BC19399-BCA1-5115-AB57-0897E7B7BFD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141426" y="3024517"/>
            <a:ext cx="1591800" cy="4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 dirty="0">
                <a:solidFill>
                  <a:schemeClr val="dk1"/>
                </a:solidFill>
              </a:rPr>
              <a:t>2025</a:t>
            </a: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403" name="Google Shape;403;p44">
            <a:extLst>
              <a:ext uri="{FF2B5EF4-FFF2-40B4-BE49-F238E27FC236}">
                <a16:creationId xmlns:a16="http://schemas.microsoft.com/office/drawing/2014/main" id="{13B899F8-EA7C-A788-A143-F06983CB7A1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141426" y="3932317"/>
            <a:ext cx="1591800" cy="4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 dirty="0">
                <a:solidFill>
                  <a:schemeClr val="bg1"/>
                </a:solidFill>
              </a:rPr>
              <a:t>Proyectos concretos</a:t>
            </a:r>
            <a:endParaRPr sz="1400" dirty="0">
              <a:solidFill>
                <a:schemeClr val="bg1"/>
              </a:solidFill>
            </a:endParaRPr>
          </a:p>
        </p:txBody>
      </p:sp>
      <p:cxnSp>
        <p:nvCxnSpPr>
          <p:cNvPr id="404" name="Google Shape;404;p44">
            <a:extLst>
              <a:ext uri="{FF2B5EF4-FFF2-40B4-BE49-F238E27FC236}">
                <a16:creationId xmlns:a16="http://schemas.microsoft.com/office/drawing/2014/main" id="{C39631F1-A9E7-9AD5-A921-C6F296C90535}"/>
              </a:ext>
            </a:extLst>
          </p:cNvPr>
          <p:cNvCxnSpPr/>
          <p:nvPr/>
        </p:nvCxnSpPr>
        <p:spPr>
          <a:xfrm>
            <a:off x="1919551" y="2046792"/>
            <a:ext cx="10500" cy="16440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5" name="Google Shape;405;p44">
            <a:extLst>
              <a:ext uri="{FF2B5EF4-FFF2-40B4-BE49-F238E27FC236}">
                <a16:creationId xmlns:a16="http://schemas.microsoft.com/office/drawing/2014/main" id="{902C16A0-B110-6F16-E346-66E4BCAA2574}"/>
              </a:ext>
            </a:extLst>
          </p:cNvPr>
          <p:cNvCxnSpPr/>
          <p:nvPr/>
        </p:nvCxnSpPr>
        <p:spPr>
          <a:xfrm>
            <a:off x="3769776" y="1588092"/>
            <a:ext cx="5100" cy="907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050" name="Picture 2">
            <a:extLst>
              <a:ext uri="{FF2B5EF4-FFF2-40B4-BE49-F238E27FC236}">
                <a16:creationId xmlns:a16="http://schemas.microsoft.com/office/drawing/2014/main" id="{898EC9A2-EC7D-04F8-1E9A-B3147A5B06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1"/>
          <a:stretch>
            <a:fillRect/>
          </a:stretch>
        </p:blipFill>
        <p:spPr bwMode="auto">
          <a:xfrm>
            <a:off x="6029251" y="954447"/>
            <a:ext cx="2829573" cy="380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brir llave 1">
            <a:extLst>
              <a:ext uri="{FF2B5EF4-FFF2-40B4-BE49-F238E27FC236}">
                <a16:creationId xmlns:a16="http://schemas.microsoft.com/office/drawing/2014/main" id="{4543D3BA-D0FB-075E-9E6B-F49BDF328F06}"/>
              </a:ext>
            </a:extLst>
          </p:cNvPr>
          <p:cNvSpPr/>
          <p:nvPr/>
        </p:nvSpPr>
        <p:spPr>
          <a:xfrm>
            <a:off x="5730626" y="1127760"/>
            <a:ext cx="250525" cy="3308979"/>
          </a:xfrm>
          <a:prstGeom prst="leftBrace">
            <a:avLst>
              <a:gd name="adj1" fmla="val 55346"/>
              <a:gd name="adj2" fmla="val 63352"/>
            </a:avLst>
          </a:prstGeom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Picture 4" descr="Diagnósticos">
            <a:extLst>
              <a:ext uri="{FF2B5EF4-FFF2-40B4-BE49-F238E27FC236}">
                <a16:creationId xmlns:a16="http://schemas.microsoft.com/office/drawing/2014/main" id="{45DB4579-962B-A929-AF03-93C869C4B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4" y="99561"/>
            <a:ext cx="1062897" cy="49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ENIM 2023">
            <a:extLst>
              <a:ext uri="{FF2B5EF4-FFF2-40B4-BE49-F238E27FC236}">
                <a16:creationId xmlns:a16="http://schemas.microsoft.com/office/drawing/2014/main" id="{2F36846D-14A7-3461-F8C0-D6CF0FB16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371" y="96825"/>
            <a:ext cx="939829" cy="57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AE64288-8481-720B-BCD5-40107238973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90361" y="83077"/>
            <a:ext cx="1251046" cy="52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633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1"/>
          <p:cNvSpPr/>
          <p:nvPr/>
        </p:nvSpPr>
        <p:spPr>
          <a:xfrm>
            <a:off x="5399773" y="1586834"/>
            <a:ext cx="3240000" cy="756871"/>
          </a:xfrm>
          <a:prstGeom prst="homePlate">
            <a:avLst>
              <a:gd name="adj" fmla="val 50000"/>
            </a:avLst>
          </a:pr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41"/>
          <p:cNvSpPr/>
          <p:nvPr/>
        </p:nvSpPr>
        <p:spPr>
          <a:xfrm>
            <a:off x="3093579" y="1586834"/>
            <a:ext cx="3240000" cy="756871"/>
          </a:xfrm>
          <a:prstGeom prst="homePlate">
            <a:avLst>
              <a:gd name="adj" fmla="val 50000"/>
            </a:avLst>
          </a:pr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41"/>
          <p:cNvSpPr txBox="1">
            <a:spLocks noGrp="1"/>
          </p:cNvSpPr>
          <p:nvPr>
            <p:ph type="title"/>
          </p:nvPr>
        </p:nvSpPr>
        <p:spPr>
          <a:xfrm>
            <a:off x="717800" y="570742"/>
            <a:ext cx="7708200" cy="64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kern="300" dirty="0"/>
              <a:t>Agrosuper</a:t>
            </a:r>
            <a:endParaRPr kern="300" dirty="0"/>
          </a:p>
        </p:txBody>
      </p:sp>
      <p:sp>
        <p:nvSpPr>
          <p:cNvPr id="331" name="Google Shape;331;p41"/>
          <p:cNvSpPr/>
          <p:nvPr/>
        </p:nvSpPr>
        <p:spPr>
          <a:xfrm>
            <a:off x="461108" y="1586834"/>
            <a:ext cx="3240000" cy="756871"/>
          </a:xfrm>
          <a:prstGeom prst="homePlate">
            <a:avLst>
              <a:gd name="adj" fmla="val 50000"/>
            </a:avLst>
          </a:pr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41"/>
          <p:cNvSpPr txBox="1">
            <a:spLocks noGrp="1"/>
          </p:cNvSpPr>
          <p:nvPr>
            <p:ph type="subTitle" idx="4294967295"/>
          </p:nvPr>
        </p:nvSpPr>
        <p:spPr>
          <a:xfrm>
            <a:off x="1154752" y="1764825"/>
            <a:ext cx="1734900" cy="2995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 kern="300" dirty="0">
                <a:solidFill>
                  <a:schemeClr val="lt1"/>
                </a:solidFill>
              </a:rPr>
              <a:t>1955</a:t>
            </a:r>
            <a:endParaRPr b="1" kern="300" dirty="0">
              <a:solidFill>
                <a:schemeClr val="lt1"/>
              </a:solidFill>
            </a:endParaRPr>
          </a:p>
        </p:txBody>
      </p:sp>
      <p:sp>
        <p:nvSpPr>
          <p:cNvPr id="333" name="Google Shape;333;p41"/>
          <p:cNvSpPr txBox="1">
            <a:spLocks noGrp="1"/>
          </p:cNvSpPr>
          <p:nvPr>
            <p:ph type="subTitle" idx="4294967295"/>
          </p:nvPr>
        </p:nvSpPr>
        <p:spPr>
          <a:xfrm>
            <a:off x="3820573" y="1764825"/>
            <a:ext cx="1734900" cy="2995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 kern="300" dirty="0">
                <a:solidFill>
                  <a:schemeClr val="lt1"/>
                </a:solidFill>
              </a:rPr>
              <a:t>1960</a:t>
            </a:r>
            <a:endParaRPr b="1" kern="300" dirty="0">
              <a:solidFill>
                <a:schemeClr val="lt1"/>
              </a:solidFill>
            </a:endParaRPr>
          </a:p>
        </p:txBody>
      </p:sp>
      <p:sp>
        <p:nvSpPr>
          <p:cNvPr id="334" name="Google Shape;334;p41"/>
          <p:cNvSpPr txBox="1">
            <a:spLocks noGrp="1"/>
          </p:cNvSpPr>
          <p:nvPr>
            <p:ph type="subTitle" idx="4294967295"/>
          </p:nvPr>
        </p:nvSpPr>
        <p:spPr>
          <a:xfrm>
            <a:off x="6438628" y="1764825"/>
            <a:ext cx="1734900" cy="2995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 kern="300" dirty="0">
                <a:solidFill>
                  <a:schemeClr val="lt1"/>
                </a:solidFill>
              </a:rPr>
              <a:t>2000</a:t>
            </a:r>
            <a:endParaRPr b="1" kern="300" dirty="0">
              <a:solidFill>
                <a:schemeClr val="lt1"/>
              </a:solidFill>
            </a:endParaRPr>
          </a:p>
        </p:txBody>
      </p:sp>
      <p:sp>
        <p:nvSpPr>
          <p:cNvPr id="335" name="Google Shape;335;p41"/>
          <p:cNvSpPr txBox="1">
            <a:spLocks noGrp="1"/>
          </p:cNvSpPr>
          <p:nvPr>
            <p:ph type="subTitle" idx="4294967295"/>
          </p:nvPr>
        </p:nvSpPr>
        <p:spPr>
          <a:xfrm>
            <a:off x="489634" y="2563109"/>
            <a:ext cx="3211473" cy="166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</a:pPr>
            <a:r>
              <a:rPr lang="es-MX" sz="1400" dirty="0">
                <a:solidFill>
                  <a:schemeClr val="dk1"/>
                </a:solidFill>
              </a:rPr>
              <a:t>Producción de huevos</a:t>
            </a: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336" name="Google Shape;336;p41"/>
          <p:cNvSpPr txBox="1">
            <a:spLocks noGrp="1"/>
          </p:cNvSpPr>
          <p:nvPr>
            <p:ph type="subTitle" idx="4294967295"/>
          </p:nvPr>
        </p:nvSpPr>
        <p:spPr>
          <a:xfrm>
            <a:off x="3093579" y="2554426"/>
            <a:ext cx="3240000" cy="166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317500">
              <a:buClr>
                <a:schemeClr val="accent1"/>
              </a:buClr>
              <a:buSzPts val="1400"/>
            </a:pPr>
            <a:r>
              <a:rPr lang="es-CL" sz="1400" dirty="0">
                <a:solidFill>
                  <a:schemeClr val="dk1"/>
                </a:solidFill>
              </a:rPr>
              <a:t>Se crea legalmente la empresa ”Agrosuper S.A.”</a:t>
            </a: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337" name="Google Shape;337;p41"/>
          <p:cNvSpPr txBox="1">
            <a:spLocks noGrp="1"/>
          </p:cNvSpPr>
          <p:nvPr>
            <p:ph type="subTitle" idx="4294967295"/>
          </p:nvPr>
        </p:nvSpPr>
        <p:spPr>
          <a:xfrm>
            <a:off x="5803123" y="2566263"/>
            <a:ext cx="2836650" cy="166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</a:pPr>
            <a:r>
              <a:rPr lang="es-MX" sz="1400" dirty="0">
                <a:solidFill>
                  <a:schemeClr val="dk1"/>
                </a:solidFill>
              </a:rPr>
              <a:t>Expande su producción</a:t>
            </a:r>
            <a:endParaRPr sz="1400" dirty="0">
              <a:solidFill>
                <a:schemeClr val="dk1"/>
              </a:solidFill>
            </a:endParaRPr>
          </a:p>
        </p:txBody>
      </p:sp>
      <p:pic>
        <p:nvPicPr>
          <p:cNvPr id="2" name="Picture 4" descr="Diagnósticos">
            <a:extLst>
              <a:ext uri="{FF2B5EF4-FFF2-40B4-BE49-F238E27FC236}">
                <a16:creationId xmlns:a16="http://schemas.microsoft.com/office/drawing/2014/main" id="{E3C664DC-A5DB-F112-FFF0-2A2F5FBE3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4" y="99561"/>
            <a:ext cx="1062897" cy="49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ENIM 2023">
            <a:extLst>
              <a:ext uri="{FF2B5EF4-FFF2-40B4-BE49-F238E27FC236}">
                <a16:creationId xmlns:a16="http://schemas.microsoft.com/office/drawing/2014/main" id="{CEB43B94-2201-7ABC-0D5B-BEE305E11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371" y="96825"/>
            <a:ext cx="939829" cy="57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0B3EDC3-984F-AF76-1BA9-C6B36CECE65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90361" y="83077"/>
            <a:ext cx="1251046" cy="529908"/>
          </a:xfrm>
          <a:prstGeom prst="rect">
            <a:avLst/>
          </a:prstGeom>
        </p:spPr>
      </p:pic>
      <p:pic>
        <p:nvPicPr>
          <p:cNvPr id="6" name="Imagen 5" descr="Imagen que contiene interior, tabla, foto, pastel&#10;&#10;El contenido generado por IA puede ser incorrecto.">
            <a:extLst>
              <a:ext uri="{FF2B5EF4-FFF2-40B4-BE49-F238E27FC236}">
                <a16:creationId xmlns:a16="http://schemas.microsoft.com/office/drawing/2014/main" id="{D12F9A0C-EC42-69CA-6CAB-3BDC1678E4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9581" y="3185049"/>
            <a:ext cx="2223998" cy="810548"/>
          </a:xfrm>
          <a:prstGeom prst="rect">
            <a:avLst/>
          </a:prstGeom>
        </p:spPr>
      </p:pic>
      <p:pic>
        <p:nvPicPr>
          <p:cNvPr id="8" name="Imagen 7" descr="Logotipo, Icono&#10;&#10;El contenido generado por IA puede ser incorrecto.">
            <a:extLst>
              <a:ext uri="{FF2B5EF4-FFF2-40B4-BE49-F238E27FC236}">
                <a16:creationId xmlns:a16="http://schemas.microsoft.com/office/drawing/2014/main" id="{508F5B3B-8488-4206-A87A-10A663610A5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54828"/>
          <a:stretch>
            <a:fillRect/>
          </a:stretch>
        </p:blipFill>
        <p:spPr>
          <a:xfrm>
            <a:off x="4161245" y="3949934"/>
            <a:ext cx="1034350" cy="767314"/>
          </a:xfrm>
          <a:prstGeom prst="rect">
            <a:avLst/>
          </a:prstGeom>
        </p:spPr>
      </p:pic>
      <p:pic>
        <p:nvPicPr>
          <p:cNvPr id="9" name="Imagen 8" descr="Logotipo, Icono&#10;&#10;El contenido generado por IA puede ser incorrecto.">
            <a:extLst>
              <a:ext uri="{FF2B5EF4-FFF2-40B4-BE49-F238E27FC236}">
                <a16:creationId xmlns:a16="http://schemas.microsoft.com/office/drawing/2014/main" id="{ACCD01D6-B5FF-D64B-EB7A-47397BF9DA6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50000"/>
          <a:stretch>
            <a:fillRect/>
          </a:stretch>
        </p:blipFill>
        <p:spPr>
          <a:xfrm>
            <a:off x="4118666" y="3228283"/>
            <a:ext cx="1144916" cy="767314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99AFD48E-CF0B-BE39-2052-F917A1EC3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658" y="3062796"/>
            <a:ext cx="2039879" cy="156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" grpId="0" animBg="1"/>
      <p:bldP spid="329" grpId="0" animBg="1"/>
      <p:bldP spid="333" grpId="0" build="p"/>
      <p:bldP spid="334" grpId="0" build="p"/>
      <p:bldP spid="336" grpId="0" build="p"/>
      <p:bldP spid="33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>
          <a:extLst>
            <a:ext uri="{FF2B5EF4-FFF2-40B4-BE49-F238E27FC236}">
              <a16:creationId xmlns:a16="http://schemas.microsoft.com/office/drawing/2014/main" id="{B47A3220-5B45-BF9F-E81A-D09035E2CE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1">
            <a:extLst>
              <a:ext uri="{FF2B5EF4-FFF2-40B4-BE49-F238E27FC236}">
                <a16:creationId xmlns:a16="http://schemas.microsoft.com/office/drawing/2014/main" id="{9026B426-7804-0F31-1A0E-5A382B0978D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7800" y="570742"/>
            <a:ext cx="7708200" cy="64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kern="300" dirty="0"/>
              <a:t>Agrosuper</a:t>
            </a:r>
            <a:endParaRPr kern="300" dirty="0"/>
          </a:p>
        </p:txBody>
      </p:sp>
      <p:sp>
        <p:nvSpPr>
          <p:cNvPr id="332" name="Google Shape;332;p41">
            <a:extLst>
              <a:ext uri="{FF2B5EF4-FFF2-40B4-BE49-F238E27FC236}">
                <a16:creationId xmlns:a16="http://schemas.microsoft.com/office/drawing/2014/main" id="{F83F8F44-3B06-AD6B-79B1-A43C4F6474C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509861" y="1729313"/>
            <a:ext cx="1734900" cy="4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b="1" kern="300" dirty="0">
                <a:solidFill>
                  <a:schemeClr val="lt1"/>
                </a:solidFill>
                <a:latin typeface="Montserrat" panose="00000500000000000000" pitchFamily="2" charset="0"/>
              </a:rPr>
              <a:t>2000</a:t>
            </a:r>
            <a:endParaRPr sz="2400" b="1" kern="300" dirty="0">
              <a:solidFill>
                <a:schemeClr val="lt1"/>
              </a:solidFill>
              <a:latin typeface="Montserrat" panose="00000500000000000000" pitchFamily="2" charset="0"/>
            </a:endParaRPr>
          </a:p>
        </p:txBody>
      </p:sp>
      <p:sp>
        <p:nvSpPr>
          <p:cNvPr id="334" name="Google Shape;334;p41">
            <a:extLst>
              <a:ext uri="{FF2B5EF4-FFF2-40B4-BE49-F238E27FC236}">
                <a16:creationId xmlns:a16="http://schemas.microsoft.com/office/drawing/2014/main" id="{03D7A2BE-46B4-6896-CABC-244FC23ED25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793737" y="1729313"/>
            <a:ext cx="1734900" cy="4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 kern="300" dirty="0">
                <a:solidFill>
                  <a:schemeClr val="lt1"/>
                </a:solidFill>
              </a:rPr>
              <a:t>2025</a:t>
            </a:r>
            <a:endParaRPr b="1" kern="300" dirty="0">
              <a:solidFill>
                <a:schemeClr val="lt1"/>
              </a:solidFill>
            </a:endParaRPr>
          </a:p>
        </p:txBody>
      </p:sp>
      <p:pic>
        <p:nvPicPr>
          <p:cNvPr id="2" name="Picture 4" descr="Diagnósticos">
            <a:extLst>
              <a:ext uri="{FF2B5EF4-FFF2-40B4-BE49-F238E27FC236}">
                <a16:creationId xmlns:a16="http://schemas.microsoft.com/office/drawing/2014/main" id="{C5092A54-AF23-4218-AB32-B700842C1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4" y="99561"/>
            <a:ext cx="1062897" cy="49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ENIM 2023">
            <a:extLst>
              <a:ext uri="{FF2B5EF4-FFF2-40B4-BE49-F238E27FC236}">
                <a16:creationId xmlns:a16="http://schemas.microsoft.com/office/drawing/2014/main" id="{DB9BC3DB-CA57-DFC4-57AB-1E6916AD8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371" y="96825"/>
            <a:ext cx="939829" cy="57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E0D4A0F-04CD-BE0A-9FCA-9454C484DB2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90361" y="83077"/>
            <a:ext cx="1251046" cy="529908"/>
          </a:xfrm>
          <a:prstGeom prst="rect">
            <a:avLst/>
          </a:prstGeom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FACA50CA-FDDF-3B42-4B2A-4AE43C620E05}"/>
              </a:ext>
            </a:extLst>
          </p:cNvPr>
          <p:cNvGrpSpPr/>
          <p:nvPr/>
        </p:nvGrpSpPr>
        <p:grpSpPr>
          <a:xfrm>
            <a:off x="894700" y="1182930"/>
            <a:ext cx="4191612" cy="2321031"/>
            <a:chOff x="1458912" y="1719744"/>
            <a:chExt cx="9131190" cy="4799969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8F4DCF89-656B-73F2-79DE-56C40E08B7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36611"/>
            <a:stretch/>
          </p:blipFill>
          <p:spPr>
            <a:xfrm>
              <a:off x="1458912" y="1719744"/>
              <a:ext cx="8990403" cy="3505693"/>
            </a:xfrm>
            <a:prstGeom prst="rect">
              <a:avLst/>
            </a:prstGeom>
          </p:spPr>
        </p:pic>
        <p:sp>
          <p:nvSpPr>
            <p:cNvPr id="10" name="Forma libre 10">
              <a:extLst>
                <a:ext uri="{FF2B5EF4-FFF2-40B4-BE49-F238E27FC236}">
                  <a16:creationId xmlns:a16="http://schemas.microsoft.com/office/drawing/2014/main" id="{AAB8C0F6-22A2-7D7C-70A8-FF6BDAD684D3}"/>
                </a:ext>
              </a:extLst>
            </p:cNvPr>
            <p:cNvSpPr/>
            <p:nvPr/>
          </p:nvSpPr>
          <p:spPr>
            <a:xfrm>
              <a:off x="1979295" y="4138813"/>
              <a:ext cx="910590" cy="274278"/>
            </a:xfrm>
            <a:custGeom>
              <a:avLst/>
              <a:gdLst>
                <a:gd name="connsiteX0" fmla="*/ 38100 w 910590"/>
                <a:gd name="connsiteY0" fmla="*/ 3768 h 274278"/>
                <a:gd name="connsiteX1" fmla="*/ 401955 w 910590"/>
                <a:gd name="connsiteY1" fmla="*/ 9483 h 274278"/>
                <a:gd name="connsiteX2" fmla="*/ 630555 w 910590"/>
                <a:gd name="connsiteY2" fmla="*/ 9483 h 274278"/>
                <a:gd name="connsiteX3" fmla="*/ 651510 w 910590"/>
                <a:gd name="connsiteY3" fmla="*/ 15198 h 274278"/>
                <a:gd name="connsiteX4" fmla="*/ 657225 w 910590"/>
                <a:gd name="connsiteY4" fmla="*/ 19008 h 274278"/>
                <a:gd name="connsiteX5" fmla="*/ 664845 w 910590"/>
                <a:gd name="connsiteY5" fmla="*/ 20913 h 274278"/>
                <a:gd name="connsiteX6" fmla="*/ 670560 w 910590"/>
                <a:gd name="connsiteY6" fmla="*/ 22818 h 274278"/>
                <a:gd name="connsiteX7" fmla="*/ 683895 w 910590"/>
                <a:gd name="connsiteY7" fmla="*/ 26628 h 274278"/>
                <a:gd name="connsiteX8" fmla="*/ 712470 w 910590"/>
                <a:gd name="connsiteY8" fmla="*/ 24723 h 274278"/>
                <a:gd name="connsiteX9" fmla="*/ 723900 w 910590"/>
                <a:gd name="connsiteY9" fmla="*/ 17103 h 274278"/>
                <a:gd name="connsiteX10" fmla="*/ 729615 w 910590"/>
                <a:gd name="connsiteY10" fmla="*/ 15198 h 274278"/>
                <a:gd name="connsiteX11" fmla="*/ 754380 w 910590"/>
                <a:gd name="connsiteY11" fmla="*/ 17103 h 274278"/>
                <a:gd name="connsiteX12" fmla="*/ 760095 w 910590"/>
                <a:gd name="connsiteY12" fmla="*/ 19008 h 274278"/>
                <a:gd name="connsiteX13" fmla="*/ 763905 w 910590"/>
                <a:gd name="connsiteY13" fmla="*/ 24723 h 274278"/>
                <a:gd name="connsiteX14" fmla="*/ 769620 w 910590"/>
                <a:gd name="connsiteY14" fmla="*/ 28533 h 274278"/>
                <a:gd name="connsiteX15" fmla="*/ 782955 w 910590"/>
                <a:gd name="connsiteY15" fmla="*/ 43773 h 274278"/>
                <a:gd name="connsiteX16" fmla="*/ 792480 w 910590"/>
                <a:gd name="connsiteY16" fmla="*/ 51393 h 274278"/>
                <a:gd name="connsiteX17" fmla="*/ 798195 w 910590"/>
                <a:gd name="connsiteY17" fmla="*/ 57108 h 274278"/>
                <a:gd name="connsiteX18" fmla="*/ 805815 w 910590"/>
                <a:gd name="connsiteY18" fmla="*/ 60918 h 274278"/>
                <a:gd name="connsiteX19" fmla="*/ 813435 w 910590"/>
                <a:gd name="connsiteY19" fmla="*/ 66633 h 274278"/>
                <a:gd name="connsiteX20" fmla="*/ 821055 w 910590"/>
                <a:gd name="connsiteY20" fmla="*/ 68538 h 274278"/>
                <a:gd name="connsiteX21" fmla="*/ 830580 w 910590"/>
                <a:gd name="connsiteY21" fmla="*/ 72348 h 274278"/>
                <a:gd name="connsiteX22" fmla="*/ 836295 w 910590"/>
                <a:gd name="connsiteY22" fmla="*/ 74253 h 274278"/>
                <a:gd name="connsiteX23" fmla="*/ 842010 w 910590"/>
                <a:gd name="connsiteY23" fmla="*/ 78063 h 274278"/>
                <a:gd name="connsiteX24" fmla="*/ 851535 w 910590"/>
                <a:gd name="connsiteY24" fmla="*/ 76158 h 274278"/>
                <a:gd name="connsiteX25" fmla="*/ 883920 w 910590"/>
                <a:gd name="connsiteY25" fmla="*/ 78063 h 274278"/>
                <a:gd name="connsiteX26" fmla="*/ 891540 w 910590"/>
                <a:gd name="connsiteY26" fmla="*/ 79968 h 274278"/>
                <a:gd name="connsiteX27" fmla="*/ 901065 w 910590"/>
                <a:gd name="connsiteY27" fmla="*/ 81873 h 274278"/>
                <a:gd name="connsiteX28" fmla="*/ 908685 w 910590"/>
                <a:gd name="connsiteY28" fmla="*/ 99018 h 274278"/>
                <a:gd name="connsiteX29" fmla="*/ 910590 w 910590"/>
                <a:gd name="connsiteY29" fmla="*/ 104733 h 274278"/>
                <a:gd name="connsiteX30" fmla="*/ 908685 w 910590"/>
                <a:gd name="connsiteY30" fmla="*/ 135213 h 274278"/>
                <a:gd name="connsiteX31" fmla="*/ 897255 w 910590"/>
                <a:gd name="connsiteY31" fmla="*/ 140928 h 274278"/>
                <a:gd name="connsiteX32" fmla="*/ 861060 w 910590"/>
                <a:gd name="connsiteY32" fmla="*/ 142833 h 274278"/>
                <a:gd name="connsiteX33" fmla="*/ 859155 w 910590"/>
                <a:gd name="connsiteY33" fmla="*/ 159978 h 274278"/>
                <a:gd name="connsiteX34" fmla="*/ 853440 w 910590"/>
                <a:gd name="connsiteY34" fmla="*/ 184743 h 274278"/>
                <a:gd name="connsiteX35" fmla="*/ 851535 w 910590"/>
                <a:gd name="connsiteY35" fmla="*/ 198078 h 274278"/>
                <a:gd name="connsiteX36" fmla="*/ 836295 w 910590"/>
                <a:gd name="connsiteY36" fmla="*/ 211413 h 274278"/>
                <a:gd name="connsiteX37" fmla="*/ 828675 w 910590"/>
                <a:gd name="connsiteY37" fmla="*/ 217128 h 274278"/>
                <a:gd name="connsiteX38" fmla="*/ 819150 w 910590"/>
                <a:gd name="connsiteY38" fmla="*/ 220938 h 274278"/>
                <a:gd name="connsiteX39" fmla="*/ 811530 w 910590"/>
                <a:gd name="connsiteY39" fmla="*/ 224748 h 274278"/>
                <a:gd name="connsiteX40" fmla="*/ 805815 w 910590"/>
                <a:gd name="connsiteY40" fmla="*/ 226653 h 274278"/>
                <a:gd name="connsiteX41" fmla="*/ 800100 w 910590"/>
                <a:gd name="connsiteY41" fmla="*/ 230463 h 274278"/>
                <a:gd name="connsiteX42" fmla="*/ 788670 w 910590"/>
                <a:gd name="connsiteY42" fmla="*/ 234273 h 274278"/>
                <a:gd name="connsiteX43" fmla="*/ 777240 w 910590"/>
                <a:gd name="connsiteY43" fmla="*/ 238083 h 274278"/>
                <a:gd name="connsiteX44" fmla="*/ 771525 w 910590"/>
                <a:gd name="connsiteY44" fmla="*/ 239988 h 274278"/>
                <a:gd name="connsiteX45" fmla="*/ 758190 w 910590"/>
                <a:gd name="connsiteY45" fmla="*/ 245703 h 274278"/>
                <a:gd name="connsiteX46" fmla="*/ 727710 w 910590"/>
                <a:gd name="connsiteY46" fmla="*/ 249513 h 274278"/>
                <a:gd name="connsiteX47" fmla="*/ 718185 w 910590"/>
                <a:gd name="connsiteY47" fmla="*/ 251418 h 274278"/>
                <a:gd name="connsiteX48" fmla="*/ 662940 w 910590"/>
                <a:gd name="connsiteY48" fmla="*/ 255228 h 274278"/>
                <a:gd name="connsiteX49" fmla="*/ 634365 w 910590"/>
                <a:gd name="connsiteY49" fmla="*/ 259038 h 274278"/>
                <a:gd name="connsiteX50" fmla="*/ 607695 w 910590"/>
                <a:gd name="connsiteY50" fmla="*/ 260943 h 274278"/>
                <a:gd name="connsiteX51" fmla="*/ 501015 w 910590"/>
                <a:gd name="connsiteY51" fmla="*/ 266658 h 274278"/>
                <a:gd name="connsiteX52" fmla="*/ 480060 w 910590"/>
                <a:gd name="connsiteY52" fmla="*/ 272373 h 274278"/>
                <a:gd name="connsiteX53" fmla="*/ 451485 w 910590"/>
                <a:gd name="connsiteY53" fmla="*/ 274278 h 274278"/>
                <a:gd name="connsiteX54" fmla="*/ 289560 w 910590"/>
                <a:gd name="connsiteY54" fmla="*/ 272373 h 274278"/>
                <a:gd name="connsiteX55" fmla="*/ 270510 w 910590"/>
                <a:gd name="connsiteY55" fmla="*/ 270468 h 274278"/>
                <a:gd name="connsiteX56" fmla="*/ 253365 w 910590"/>
                <a:gd name="connsiteY56" fmla="*/ 268563 h 274278"/>
                <a:gd name="connsiteX57" fmla="*/ 198120 w 910590"/>
                <a:gd name="connsiteY57" fmla="*/ 264753 h 274278"/>
                <a:gd name="connsiteX58" fmla="*/ 179070 w 910590"/>
                <a:gd name="connsiteY58" fmla="*/ 262848 h 274278"/>
                <a:gd name="connsiteX59" fmla="*/ 156210 w 910590"/>
                <a:gd name="connsiteY59" fmla="*/ 260943 h 274278"/>
                <a:gd name="connsiteX60" fmla="*/ 137160 w 910590"/>
                <a:gd name="connsiteY60" fmla="*/ 257133 h 274278"/>
                <a:gd name="connsiteX61" fmla="*/ 129540 w 910590"/>
                <a:gd name="connsiteY61" fmla="*/ 255228 h 274278"/>
                <a:gd name="connsiteX62" fmla="*/ 116205 w 910590"/>
                <a:gd name="connsiteY62" fmla="*/ 253323 h 274278"/>
                <a:gd name="connsiteX63" fmla="*/ 104775 w 910590"/>
                <a:gd name="connsiteY63" fmla="*/ 247608 h 274278"/>
                <a:gd name="connsiteX64" fmla="*/ 93345 w 910590"/>
                <a:gd name="connsiteY64" fmla="*/ 243798 h 274278"/>
                <a:gd name="connsiteX65" fmla="*/ 83820 w 910590"/>
                <a:gd name="connsiteY65" fmla="*/ 238083 h 274278"/>
                <a:gd name="connsiteX66" fmla="*/ 78105 w 910590"/>
                <a:gd name="connsiteY66" fmla="*/ 236178 h 274278"/>
                <a:gd name="connsiteX67" fmla="*/ 70485 w 910590"/>
                <a:gd name="connsiteY67" fmla="*/ 232368 h 274278"/>
                <a:gd name="connsiteX68" fmla="*/ 49530 w 910590"/>
                <a:gd name="connsiteY68" fmla="*/ 224748 h 274278"/>
                <a:gd name="connsiteX69" fmla="*/ 38100 w 910590"/>
                <a:gd name="connsiteY69" fmla="*/ 213318 h 274278"/>
                <a:gd name="connsiteX70" fmla="*/ 30480 w 910590"/>
                <a:gd name="connsiteY70" fmla="*/ 199983 h 274278"/>
                <a:gd name="connsiteX71" fmla="*/ 26670 w 910590"/>
                <a:gd name="connsiteY71" fmla="*/ 194268 h 274278"/>
                <a:gd name="connsiteX72" fmla="*/ 24765 w 910590"/>
                <a:gd name="connsiteY72" fmla="*/ 188553 h 274278"/>
                <a:gd name="connsiteX73" fmla="*/ 20955 w 910590"/>
                <a:gd name="connsiteY73" fmla="*/ 182838 h 274278"/>
                <a:gd name="connsiteX74" fmla="*/ 19050 w 910590"/>
                <a:gd name="connsiteY74" fmla="*/ 177123 h 274278"/>
                <a:gd name="connsiteX75" fmla="*/ 15240 w 910590"/>
                <a:gd name="connsiteY75" fmla="*/ 169503 h 274278"/>
                <a:gd name="connsiteX76" fmla="*/ 7620 w 910590"/>
                <a:gd name="connsiteY76" fmla="*/ 148548 h 274278"/>
                <a:gd name="connsiteX77" fmla="*/ 5715 w 910590"/>
                <a:gd name="connsiteY77" fmla="*/ 142833 h 274278"/>
                <a:gd name="connsiteX78" fmla="*/ 3810 w 910590"/>
                <a:gd name="connsiteY78" fmla="*/ 135213 h 274278"/>
                <a:gd name="connsiteX79" fmla="*/ 0 w 910590"/>
                <a:gd name="connsiteY79" fmla="*/ 108543 h 274278"/>
                <a:gd name="connsiteX80" fmla="*/ 1905 w 910590"/>
                <a:gd name="connsiteY80" fmla="*/ 76158 h 274278"/>
                <a:gd name="connsiteX81" fmla="*/ 5715 w 910590"/>
                <a:gd name="connsiteY81" fmla="*/ 64728 h 274278"/>
                <a:gd name="connsiteX82" fmla="*/ 11430 w 910590"/>
                <a:gd name="connsiteY82" fmla="*/ 51393 h 274278"/>
                <a:gd name="connsiteX83" fmla="*/ 15240 w 910590"/>
                <a:gd name="connsiteY83" fmla="*/ 43773 h 274278"/>
                <a:gd name="connsiteX84" fmla="*/ 20955 w 910590"/>
                <a:gd name="connsiteY84" fmla="*/ 39963 h 274278"/>
                <a:gd name="connsiteX85" fmla="*/ 28575 w 910590"/>
                <a:gd name="connsiteY85" fmla="*/ 28533 h 274278"/>
                <a:gd name="connsiteX86" fmla="*/ 32385 w 910590"/>
                <a:gd name="connsiteY86" fmla="*/ 17103 h 274278"/>
                <a:gd name="connsiteX87" fmla="*/ 34290 w 910590"/>
                <a:gd name="connsiteY87" fmla="*/ 11388 h 274278"/>
                <a:gd name="connsiteX88" fmla="*/ 40005 w 910590"/>
                <a:gd name="connsiteY88" fmla="*/ 7578 h 274278"/>
                <a:gd name="connsiteX89" fmla="*/ 38100 w 910590"/>
                <a:gd name="connsiteY89" fmla="*/ 3768 h 274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0590" h="274278">
                  <a:moveTo>
                    <a:pt x="38100" y="3768"/>
                  </a:moveTo>
                  <a:cubicBezTo>
                    <a:pt x="98425" y="4085"/>
                    <a:pt x="279697" y="-7982"/>
                    <a:pt x="401955" y="9483"/>
                  </a:cubicBezTo>
                  <a:cubicBezTo>
                    <a:pt x="501343" y="8122"/>
                    <a:pt x="539440" y="5979"/>
                    <a:pt x="630555" y="9483"/>
                  </a:cubicBezTo>
                  <a:cubicBezTo>
                    <a:pt x="634352" y="9629"/>
                    <a:pt x="648997" y="13523"/>
                    <a:pt x="651510" y="15198"/>
                  </a:cubicBezTo>
                  <a:cubicBezTo>
                    <a:pt x="653415" y="16468"/>
                    <a:pt x="655121" y="18106"/>
                    <a:pt x="657225" y="19008"/>
                  </a:cubicBezTo>
                  <a:cubicBezTo>
                    <a:pt x="659631" y="20039"/>
                    <a:pt x="662328" y="20194"/>
                    <a:pt x="664845" y="20913"/>
                  </a:cubicBezTo>
                  <a:cubicBezTo>
                    <a:pt x="666776" y="21465"/>
                    <a:pt x="668629" y="22266"/>
                    <a:pt x="670560" y="22818"/>
                  </a:cubicBezTo>
                  <a:cubicBezTo>
                    <a:pt x="687304" y="27602"/>
                    <a:pt x="670192" y="22060"/>
                    <a:pt x="683895" y="26628"/>
                  </a:cubicBezTo>
                  <a:cubicBezTo>
                    <a:pt x="693420" y="25993"/>
                    <a:pt x="703183" y="26934"/>
                    <a:pt x="712470" y="24723"/>
                  </a:cubicBezTo>
                  <a:cubicBezTo>
                    <a:pt x="716925" y="23662"/>
                    <a:pt x="719556" y="18551"/>
                    <a:pt x="723900" y="17103"/>
                  </a:cubicBezTo>
                  <a:lnTo>
                    <a:pt x="729615" y="15198"/>
                  </a:lnTo>
                  <a:cubicBezTo>
                    <a:pt x="737870" y="15833"/>
                    <a:pt x="746165" y="16076"/>
                    <a:pt x="754380" y="17103"/>
                  </a:cubicBezTo>
                  <a:cubicBezTo>
                    <a:pt x="756373" y="17352"/>
                    <a:pt x="758527" y="17754"/>
                    <a:pt x="760095" y="19008"/>
                  </a:cubicBezTo>
                  <a:cubicBezTo>
                    <a:pt x="761883" y="20438"/>
                    <a:pt x="762286" y="23104"/>
                    <a:pt x="763905" y="24723"/>
                  </a:cubicBezTo>
                  <a:cubicBezTo>
                    <a:pt x="765524" y="26342"/>
                    <a:pt x="767715" y="27263"/>
                    <a:pt x="769620" y="28533"/>
                  </a:cubicBezTo>
                  <a:cubicBezTo>
                    <a:pt x="778510" y="41868"/>
                    <a:pt x="773430" y="37423"/>
                    <a:pt x="782955" y="43773"/>
                  </a:cubicBezTo>
                  <a:cubicBezTo>
                    <a:pt x="791476" y="56554"/>
                    <a:pt x="781438" y="44032"/>
                    <a:pt x="792480" y="51393"/>
                  </a:cubicBezTo>
                  <a:cubicBezTo>
                    <a:pt x="794722" y="52887"/>
                    <a:pt x="796003" y="55542"/>
                    <a:pt x="798195" y="57108"/>
                  </a:cubicBezTo>
                  <a:cubicBezTo>
                    <a:pt x="800506" y="58759"/>
                    <a:pt x="803407" y="59413"/>
                    <a:pt x="805815" y="60918"/>
                  </a:cubicBezTo>
                  <a:cubicBezTo>
                    <a:pt x="808507" y="62601"/>
                    <a:pt x="810595" y="65213"/>
                    <a:pt x="813435" y="66633"/>
                  </a:cubicBezTo>
                  <a:cubicBezTo>
                    <a:pt x="815777" y="67804"/>
                    <a:pt x="818571" y="67710"/>
                    <a:pt x="821055" y="68538"/>
                  </a:cubicBezTo>
                  <a:cubicBezTo>
                    <a:pt x="824299" y="69619"/>
                    <a:pt x="827378" y="71147"/>
                    <a:pt x="830580" y="72348"/>
                  </a:cubicBezTo>
                  <a:cubicBezTo>
                    <a:pt x="832460" y="73053"/>
                    <a:pt x="834499" y="73355"/>
                    <a:pt x="836295" y="74253"/>
                  </a:cubicBezTo>
                  <a:cubicBezTo>
                    <a:pt x="838343" y="75277"/>
                    <a:pt x="840105" y="76793"/>
                    <a:pt x="842010" y="78063"/>
                  </a:cubicBezTo>
                  <a:cubicBezTo>
                    <a:pt x="845185" y="77428"/>
                    <a:pt x="848297" y="76158"/>
                    <a:pt x="851535" y="76158"/>
                  </a:cubicBezTo>
                  <a:cubicBezTo>
                    <a:pt x="862349" y="76158"/>
                    <a:pt x="873155" y="77038"/>
                    <a:pt x="883920" y="78063"/>
                  </a:cubicBezTo>
                  <a:cubicBezTo>
                    <a:pt x="886526" y="78311"/>
                    <a:pt x="888984" y="79400"/>
                    <a:pt x="891540" y="79968"/>
                  </a:cubicBezTo>
                  <a:cubicBezTo>
                    <a:pt x="894701" y="80670"/>
                    <a:pt x="897890" y="81238"/>
                    <a:pt x="901065" y="81873"/>
                  </a:cubicBezTo>
                  <a:cubicBezTo>
                    <a:pt x="907103" y="90930"/>
                    <a:pt x="904151" y="85416"/>
                    <a:pt x="908685" y="99018"/>
                  </a:cubicBezTo>
                  <a:lnTo>
                    <a:pt x="910590" y="104733"/>
                  </a:lnTo>
                  <a:cubicBezTo>
                    <a:pt x="909955" y="114893"/>
                    <a:pt x="910893" y="125276"/>
                    <a:pt x="908685" y="135213"/>
                  </a:cubicBezTo>
                  <a:cubicBezTo>
                    <a:pt x="908215" y="137328"/>
                    <a:pt x="899077" y="140762"/>
                    <a:pt x="897255" y="140928"/>
                  </a:cubicBezTo>
                  <a:cubicBezTo>
                    <a:pt x="885223" y="142022"/>
                    <a:pt x="873125" y="142198"/>
                    <a:pt x="861060" y="142833"/>
                  </a:cubicBezTo>
                  <a:cubicBezTo>
                    <a:pt x="860425" y="148548"/>
                    <a:pt x="860052" y="154298"/>
                    <a:pt x="859155" y="159978"/>
                  </a:cubicBezTo>
                  <a:cubicBezTo>
                    <a:pt x="856633" y="175952"/>
                    <a:pt x="856871" y="174449"/>
                    <a:pt x="853440" y="184743"/>
                  </a:cubicBezTo>
                  <a:cubicBezTo>
                    <a:pt x="852805" y="189188"/>
                    <a:pt x="852825" y="193777"/>
                    <a:pt x="851535" y="198078"/>
                  </a:cubicBezTo>
                  <a:cubicBezTo>
                    <a:pt x="849476" y="204940"/>
                    <a:pt x="841047" y="207849"/>
                    <a:pt x="836295" y="211413"/>
                  </a:cubicBezTo>
                  <a:cubicBezTo>
                    <a:pt x="833755" y="213318"/>
                    <a:pt x="831450" y="215586"/>
                    <a:pt x="828675" y="217128"/>
                  </a:cubicBezTo>
                  <a:cubicBezTo>
                    <a:pt x="825686" y="218789"/>
                    <a:pt x="822275" y="219549"/>
                    <a:pt x="819150" y="220938"/>
                  </a:cubicBezTo>
                  <a:cubicBezTo>
                    <a:pt x="816555" y="222091"/>
                    <a:pt x="814140" y="223629"/>
                    <a:pt x="811530" y="224748"/>
                  </a:cubicBezTo>
                  <a:cubicBezTo>
                    <a:pt x="809684" y="225539"/>
                    <a:pt x="807611" y="225755"/>
                    <a:pt x="805815" y="226653"/>
                  </a:cubicBezTo>
                  <a:cubicBezTo>
                    <a:pt x="803767" y="227677"/>
                    <a:pt x="802192" y="229533"/>
                    <a:pt x="800100" y="230463"/>
                  </a:cubicBezTo>
                  <a:cubicBezTo>
                    <a:pt x="796430" y="232094"/>
                    <a:pt x="792480" y="233003"/>
                    <a:pt x="788670" y="234273"/>
                  </a:cubicBezTo>
                  <a:lnTo>
                    <a:pt x="777240" y="238083"/>
                  </a:lnTo>
                  <a:cubicBezTo>
                    <a:pt x="775335" y="238718"/>
                    <a:pt x="773321" y="239090"/>
                    <a:pt x="771525" y="239988"/>
                  </a:cubicBezTo>
                  <a:cubicBezTo>
                    <a:pt x="768208" y="241647"/>
                    <a:pt x="762287" y="245056"/>
                    <a:pt x="758190" y="245703"/>
                  </a:cubicBezTo>
                  <a:cubicBezTo>
                    <a:pt x="748076" y="247300"/>
                    <a:pt x="737750" y="247505"/>
                    <a:pt x="727710" y="249513"/>
                  </a:cubicBezTo>
                  <a:cubicBezTo>
                    <a:pt x="724535" y="250148"/>
                    <a:pt x="721403" y="251060"/>
                    <a:pt x="718185" y="251418"/>
                  </a:cubicBezTo>
                  <a:cubicBezTo>
                    <a:pt x="707826" y="252569"/>
                    <a:pt x="671491" y="254694"/>
                    <a:pt x="662940" y="255228"/>
                  </a:cubicBezTo>
                  <a:cubicBezTo>
                    <a:pt x="649080" y="258693"/>
                    <a:pt x="656415" y="257274"/>
                    <a:pt x="634365" y="259038"/>
                  </a:cubicBezTo>
                  <a:lnTo>
                    <a:pt x="607695" y="260943"/>
                  </a:lnTo>
                  <a:lnTo>
                    <a:pt x="501015" y="266658"/>
                  </a:lnTo>
                  <a:cubicBezTo>
                    <a:pt x="494030" y="268563"/>
                    <a:pt x="487216" y="271272"/>
                    <a:pt x="480060" y="272373"/>
                  </a:cubicBezTo>
                  <a:cubicBezTo>
                    <a:pt x="470625" y="273825"/>
                    <a:pt x="461031" y="274278"/>
                    <a:pt x="451485" y="274278"/>
                  </a:cubicBezTo>
                  <a:cubicBezTo>
                    <a:pt x="397506" y="274278"/>
                    <a:pt x="343535" y="273008"/>
                    <a:pt x="289560" y="272373"/>
                  </a:cubicBezTo>
                  <a:lnTo>
                    <a:pt x="270510" y="270468"/>
                  </a:lnTo>
                  <a:cubicBezTo>
                    <a:pt x="264791" y="269866"/>
                    <a:pt x="259092" y="269084"/>
                    <a:pt x="253365" y="268563"/>
                  </a:cubicBezTo>
                  <a:cubicBezTo>
                    <a:pt x="220870" y="265609"/>
                    <a:pt x="233888" y="267504"/>
                    <a:pt x="198120" y="264753"/>
                  </a:cubicBezTo>
                  <a:cubicBezTo>
                    <a:pt x="191757" y="264264"/>
                    <a:pt x="185425" y="263426"/>
                    <a:pt x="179070" y="262848"/>
                  </a:cubicBezTo>
                  <a:lnTo>
                    <a:pt x="156210" y="260943"/>
                  </a:lnTo>
                  <a:cubicBezTo>
                    <a:pt x="149860" y="259673"/>
                    <a:pt x="143442" y="258704"/>
                    <a:pt x="137160" y="257133"/>
                  </a:cubicBezTo>
                  <a:cubicBezTo>
                    <a:pt x="134620" y="256498"/>
                    <a:pt x="132116" y="255696"/>
                    <a:pt x="129540" y="255228"/>
                  </a:cubicBezTo>
                  <a:cubicBezTo>
                    <a:pt x="125122" y="254425"/>
                    <a:pt x="120650" y="253958"/>
                    <a:pt x="116205" y="253323"/>
                  </a:cubicBezTo>
                  <a:cubicBezTo>
                    <a:pt x="95362" y="246375"/>
                    <a:pt x="126932" y="257456"/>
                    <a:pt x="104775" y="247608"/>
                  </a:cubicBezTo>
                  <a:cubicBezTo>
                    <a:pt x="101105" y="245977"/>
                    <a:pt x="96789" y="245864"/>
                    <a:pt x="93345" y="243798"/>
                  </a:cubicBezTo>
                  <a:cubicBezTo>
                    <a:pt x="90170" y="241893"/>
                    <a:pt x="87132" y="239739"/>
                    <a:pt x="83820" y="238083"/>
                  </a:cubicBezTo>
                  <a:cubicBezTo>
                    <a:pt x="82024" y="237185"/>
                    <a:pt x="79951" y="236969"/>
                    <a:pt x="78105" y="236178"/>
                  </a:cubicBezTo>
                  <a:cubicBezTo>
                    <a:pt x="75495" y="235059"/>
                    <a:pt x="73106" y="233460"/>
                    <a:pt x="70485" y="232368"/>
                  </a:cubicBezTo>
                  <a:cubicBezTo>
                    <a:pt x="61925" y="228801"/>
                    <a:pt x="57224" y="227313"/>
                    <a:pt x="49530" y="224748"/>
                  </a:cubicBezTo>
                  <a:cubicBezTo>
                    <a:pt x="45720" y="220938"/>
                    <a:pt x="41089" y="217801"/>
                    <a:pt x="38100" y="213318"/>
                  </a:cubicBezTo>
                  <a:cubicBezTo>
                    <a:pt x="28818" y="199394"/>
                    <a:pt x="40148" y="216902"/>
                    <a:pt x="30480" y="199983"/>
                  </a:cubicBezTo>
                  <a:cubicBezTo>
                    <a:pt x="29344" y="197995"/>
                    <a:pt x="27694" y="196316"/>
                    <a:pt x="26670" y="194268"/>
                  </a:cubicBezTo>
                  <a:cubicBezTo>
                    <a:pt x="25772" y="192472"/>
                    <a:pt x="25663" y="190349"/>
                    <a:pt x="24765" y="188553"/>
                  </a:cubicBezTo>
                  <a:cubicBezTo>
                    <a:pt x="23741" y="186505"/>
                    <a:pt x="21979" y="184886"/>
                    <a:pt x="20955" y="182838"/>
                  </a:cubicBezTo>
                  <a:cubicBezTo>
                    <a:pt x="20057" y="181042"/>
                    <a:pt x="19841" y="178969"/>
                    <a:pt x="19050" y="177123"/>
                  </a:cubicBezTo>
                  <a:cubicBezTo>
                    <a:pt x="17931" y="174513"/>
                    <a:pt x="16393" y="172098"/>
                    <a:pt x="15240" y="169503"/>
                  </a:cubicBezTo>
                  <a:cubicBezTo>
                    <a:pt x="11706" y="161551"/>
                    <a:pt x="10436" y="156996"/>
                    <a:pt x="7620" y="148548"/>
                  </a:cubicBezTo>
                  <a:cubicBezTo>
                    <a:pt x="6985" y="146643"/>
                    <a:pt x="6202" y="144781"/>
                    <a:pt x="5715" y="142833"/>
                  </a:cubicBezTo>
                  <a:cubicBezTo>
                    <a:pt x="5080" y="140293"/>
                    <a:pt x="4323" y="137780"/>
                    <a:pt x="3810" y="135213"/>
                  </a:cubicBezTo>
                  <a:cubicBezTo>
                    <a:pt x="1979" y="126058"/>
                    <a:pt x="1171" y="117908"/>
                    <a:pt x="0" y="108543"/>
                  </a:cubicBezTo>
                  <a:cubicBezTo>
                    <a:pt x="635" y="97748"/>
                    <a:pt x="506" y="86881"/>
                    <a:pt x="1905" y="76158"/>
                  </a:cubicBezTo>
                  <a:cubicBezTo>
                    <a:pt x="2424" y="72176"/>
                    <a:pt x="4741" y="68624"/>
                    <a:pt x="5715" y="64728"/>
                  </a:cubicBezTo>
                  <a:cubicBezTo>
                    <a:pt x="8844" y="52212"/>
                    <a:pt x="5583" y="61625"/>
                    <a:pt x="11430" y="51393"/>
                  </a:cubicBezTo>
                  <a:cubicBezTo>
                    <a:pt x="12839" y="48927"/>
                    <a:pt x="13422" y="45955"/>
                    <a:pt x="15240" y="43773"/>
                  </a:cubicBezTo>
                  <a:cubicBezTo>
                    <a:pt x="16706" y="42014"/>
                    <a:pt x="19050" y="41233"/>
                    <a:pt x="20955" y="39963"/>
                  </a:cubicBezTo>
                  <a:cubicBezTo>
                    <a:pt x="23495" y="36153"/>
                    <a:pt x="27127" y="32877"/>
                    <a:pt x="28575" y="28533"/>
                  </a:cubicBezTo>
                  <a:lnTo>
                    <a:pt x="32385" y="17103"/>
                  </a:lnTo>
                  <a:cubicBezTo>
                    <a:pt x="33020" y="15198"/>
                    <a:pt x="32619" y="12502"/>
                    <a:pt x="34290" y="11388"/>
                  </a:cubicBezTo>
                  <a:lnTo>
                    <a:pt x="40005" y="7578"/>
                  </a:lnTo>
                  <a:cubicBezTo>
                    <a:pt x="44603" y="682"/>
                    <a:pt x="-22225" y="3451"/>
                    <a:pt x="38100" y="3768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orma libre 11">
              <a:extLst>
                <a:ext uri="{FF2B5EF4-FFF2-40B4-BE49-F238E27FC236}">
                  <a16:creationId xmlns:a16="http://schemas.microsoft.com/office/drawing/2014/main" id="{6626927E-B68C-E09A-243F-342F24BA8409}"/>
                </a:ext>
              </a:extLst>
            </p:cNvPr>
            <p:cNvSpPr/>
            <p:nvPr/>
          </p:nvSpPr>
          <p:spPr>
            <a:xfrm>
              <a:off x="1783081" y="1936592"/>
              <a:ext cx="718185" cy="398145"/>
            </a:xfrm>
            <a:custGeom>
              <a:avLst/>
              <a:gdLst>
                <a:gd name="connsiteX0" fmla="*/ 28575 w 718185"/>
                <a:gd name="connsiteY0" fmla="*/ 0 h 398145"/>
                <a:gd name="connsiteX1" fmla="*/ 518160 w 718185"/>
                <a:gd name="connsiteY1" fmla="*/ 1905 h 398145"/>
                <a:gd name="connsiteX2" fmla="*/ 560070 w 718185"/>
                <a:gd name="connsiteY2" fmla="*/ 7620 h 398145"/>
                <a:gd name="connsiteX3" fmla="*/ 577215 w 718185"/>
                <a:gd name="connsiteY3" fmla="*/ 11430 h 398145"/>
                <a:gd name="connsiteX4" fmla="*/ 621030 w 718185"/>
                <a:gd name="connsiteY4" fmla="*/ 26670 h 398145"/>
                <a:gd name="connsiteX5" fmla="*/ 638175 w 718185"/>
                <a:gd name="connsiteY5" fmla="*/ 30480 h 398145"/>
                <a:gd name="connsiteX6" fmla="*/ 661035 w 718185"/>
                <a:gd name="connsiteY6" fmla="*/ 38100 h 398145"/>
                <a:gd name="connsiteX7" fmla="*/ 681990 w 718185"/>
                <a:gd name="connsiteY7" fmla="*/ 60960 h 398145"/>
                <a:gd name="connsiteX8" fmla="*/ 685800 w 718185"/>
                <a:gd name="connsiteY8" fmla="*/ 68580 h 398145"/>
                <a:gd name="connsiteX9" fmla="*/ 695325 w 718185"/>
                <a:gd name="connsiteY9" fmla="*/ 102870 h 398145"/>
                <a:gd name="connsiteX10" fmla="*/ 701040 w 718185"/>
                <a:gd name="connsiteY10" fmla="*/ 121920 h 398145"/>
                <a:gd name="connsiteX11" fmla="*/ 702945 w 718185"/>
                <a:gd name="connsiteY11" fmla="*/ 129540 h 398145"/>
                <a:gd name="connsiteX12" fmla="*/ 710565 w 718185"/>
                <a:gd name="connsiteY12" fmla="*/ 156210 h 398145"/>
                <a:gd name="connsiteX13" fmla="*/ 714375 w 718185"/>
                <a:gd name="connsiteY13" fmla="*/ 177165 h 398145"/>
                <a:gd name="connsiteX14" fmla="*/ 718185 w 718185"/>
                <a:gd name="connsiteY14" fmla="*/ 203835 h 398145"/>
                <a:gd name="connsiteX15" fmla="*/ 716280 w 718185"/>
                <a:gd name="connsiteY15" fmla="*/ 285750 h 398145"/>
                <a:gd name="connsiteX16" fmla="*/ 712470 w 718185"/>
                <a:gd name="connsiteY16" fmla="*/ 293370 h 398145"/>
                <a:gd name="connsiteX17" fmla="*/ 710565 w 718185"/>
                <a:gd name="connsiteY17" fmla="*/ 299085 h 398145"/>
                <a:gd name="connsiteX18" fmla="*/ 704850 w 718185"/>
                <a:gd name="connsiteY18" fmla="*/ 302895 h 398145"/>
                <a:gd name="connsiteX19" fmla="*/ 689610 w 718185"/>
                <a:gd name="connsiteY19" fmla="*/ 308610 h 398145"/>
                <a:gd name="connsiteX20" fmla="*/ 683895 w 718185"/>
                <a:gd name="connsiteY20" fmla="*/ 310515 h 398145"/>
                <a:gd name="connsiteX21" fmla="*/ 668655 w 718185"/>
                <a:gd name="connsiteY21" fmla="*/ 314325 h 398145"/>
                <a:gd name="connsiteX22" fmla="*/ 661035 w 718185"/>
                <a:gd name="connsiteY22" fmla="*/ 316230 h 398145"/>
                <a:gd name="connsiteX23" fmla="*/ 641985 w 718185"/>
                <a:gd name="connsiteY23" fmla="*/ 318135 h 398145"/>
                <a:gd name="connsiteX24" fmla="*/ 634365 w 718185"/>
                <a:gd name="connsiteY24" fmla="*/ 320040 h 398145"/>
                <a:gd name="connsiteX25" fmla="*/ 542925 w 718185"/>
                <a:gd name="connsiteY25" fmla="*/ 320040 h 398145"/>
                <a:gd name="connsiteX26" fmla="*/ 531495 w 718185"/>
                <a:gd name="connsiteY26" fmla="*/ 318135 h 398145"/>
                <a:gd name="connsiteX27" fmla="*/ 518160 w 718185"/>
                <a:gd name="connsiteY27" fmla="*/ 316230 h 398145"/>
                <a:gd name="connsiteX28" fmla="*/ 508635 w 718185"/>
                <a:gd name="connsiteY28" fmla="*/ 314325 h 398145"/>
                <a:gd name="connsiteX29" fmla="*/ 472440 w 718185"/>
                <a:gd name="connsiteY29" fmla="*/ 316230 h 398145"/>
                <a:gd name="connsiteX30" fmla="*/ 449580 w 718185"/>
                <a:gd name="connsiteY30" fmla="*/ 331470 h 398145"/>
                <a:gd name="connsiteX31" fmla="*/ 443865 w 718185"/>
                <a:gd name="connsiteY31" fmla="*/ 335280 h 398145"/>
                <a:gd name="connsiteX32" fmla="*/ 436245 w 718185"/>
                <a:gd name="connsiteY32" fmla="*/ 340995 h 398145"/>
                <a:gd name="connsiteX33" fmla="*/ 428625 w 718185"/>
                <a:gd name="connsiteY33" fmla="*/ 344805 h 398145"/>
                <a:gd name="connsiteX34" fmla="*/ 413385 w 718185"/>
                <a:gd name="connsiteY34" fmla="*/ 356235 h 398145"/>
                <a:gd name="connsiteX35" fmla="*/ 394335 w 718185"/>
                <a:gd name="connsiteY35" fmla="*/ 371475 h 398145"/>
                <a:gd name="connsiteX36" fmla="*/ 382905 w 718185"/>
                <a:gd name="connsiteY36" fmla="*/ 379095 h 398145"/>
                <a:gd name="connsiteX37" fmla="*/ 377190 w 718185"/>
                <a:gd name="connsiteY37" fmla="*/ 384810 h 398145"/>
                <a:gd name="connsiteX38" fmla="*/ 365760 w 718185"/>
                <a:gd name="connsiteY38" fmla="*/ 388620 h 398145"/>
                <a:gd name="connsiteX39" fmla="*/ 358140 w 718185"/>
                <a:gd name="connsiteY39" fmla="*/ 392430 h 398145"/>
                <a:gd name="connsiteX40" fmla="*/ 346710 w 718185"/>
                <a:gd name="connsiteY40" fmla="*/ 396240 h 398145"/>
                <a:gd name="connsiteX41" fmla="*/ 340995 w 718185"/>
                <a:gd name="connsiteY41" fmla="*/ 398145 h 398145"/>
                <a:gd name="connsiteX42" fmla="*/ 318135 w 718185"/>
                <a:gd name="connsiteY42" fmla="*/ 396240 h 398145"/>
                <a:gd name="connsiteX43" fmla="*/ 304800 w 718185"/>
                <a:gd name="connsiteY43" fmla="*/ 392430 h 398145"/>
                <a:gd name="connsiteX44" fmla="*/ 297180 w 718185"/>
                <a:gd name="connsiteY44" fmla="*/ 390525 h 398145"/>
                <a:gd name="connsiteX45" fmla="*/ 272415 w 718185"/>
                <a:gd name="connsiteY45" fmla="*/ 384810 h 398145"/>
                <a:gd name="connsiteX46" fmla="*/ 260985 w 718185"/>
                <a:gd name="connsiteY46" fmla="*/ 381000 h 398145"/>
                <a:gd name="connsiteX47" fmla="*/ 247650 w 718185"/>
                <a:gd name="connsiteY47" fmla="*/ 375285 h 398145"/>
                <a:gd name="connsiteX48" fmla="*/ 236220 w 718185"/>
                <a:gd name="connsiteY48" fmla="*/ 365760 h 398145"/>
                <a:gd name="connsiteX49" fmla="*/ 230505 w 718185"/>
                <a:gd name="connsiteY49" fmla="*/ 361950 h 398145"/>
                <a:gd name="connsiteX50" fmla="*/ 224790 w 718185"/>
                <a:gd name="connsiteY50" fmla="*/ 356235 h 398145"/>
                <a:gd name="connsiteX51" fmla="*/ 217170 w 718185"/>
                <a:gd name="connsiteY51" fmla="*/ 352425 h 398145"/>
                <a:gd name="connsiteX52" fmla="*/ 205740 w 718185"/>
                <a:gd name="connsiteY52" fmla="*/ 344805 h 398145"/>
                <a:gd name="connsiteX53" fmla="*/ 198120 w 718185"/>
                <a:gd name="connsiteY53" fmla="*/ 339090 h 398145"/>
                <a:gd name="connsiteX54" fmla="*/ 182880 w 718185"/>
                <a:gd name="connsiteY54" fmla="*/ 331470 h 398145"/>
                <a:gd name="connsiteX55" fmla="*/ 161925 w 718185"/>
                <a:gd name="connsiteY55" fmla="*/ 318135 h 398145"/>
                <a:gd name="connsiteX56" fmla="*/ 154305 w 718185"/>
                <a:gd name="connsiteY56" fmla="*/ 312420 h 398145"/>
                <a:gd name="connsiteX57" fmla="*/ 148590 w 718185"/>
                <a:gd name="connsiteY57" fmla="*/ 310515 h 398145"/>
                <a:gd name="connsiteX58" fmla="*/ 142875 w 718185"/>
                <a:gd name="connsiteY58" fmla="*/ 306705 h 398145"/>
                <a:gd name="connsiteX59" fmla="*/ 137160 w 718185"/>
                <a:gd name="connsiteY59" fmla="*/ 304800 h 398145"/>
                <a:gd name="connsiteX60" fmla="*/ 123825 w 718185"/>
                <a:gd name="connsiteY60" fmla="*/ 295275 h 398145"/>
                <a:gd name="connsiteX61" fmla="*/ 118110 w 718185"/>
                <a:gd name="connsiteY61" fmla="*/ 293370 h 398145"/>
                <a:gd name="connsiteX62" fmla="*/ 106680 w 718185"/>
                <a:gd name="connsiteY62" fmla="*/ 285750 h 398145"/>
                <a:gd name="connsiteX63" fmla="*/ 100965 w 718185"/>
                <a:gd name="connsiteY63" fmla="*/ 281940 h 398145"/>
                <a:gd name="connsiteX64" fmla="*/ 89535 w 718185"/>
                <a:gd name="connsiteY64" fmla="*/ 274320 h 398145"/>
                <a:gd name="connsiteX65" fmla="*/ 85725 w 718185"/>
                <a:gd name="connsiteY65" fmla="*/ 268605 h 398145"/>
                <a:gd name="connsiteX66" fmla="*/ 80010 w 718185"/>
                <a:gd name="connsiteY66" fmla="*/ 266700 h 398145"/>
                <a:gd name="connsiteX67" fmla="*/ 70485 w 718185"/>
                <a:gd name="connsiteY67" fmla="*/ 257175 h 398145"/>
                <a:gd name="connsiteX68" fmla="*/ 59055 w 718185"/>
                <a:gd name="connsiteY68" fmla="*/ 247650 h 398145"/>
                <a:gd name="connsiteX69" fmla="*/ 51435 w 718185"/>
                <a:gd name="connsiteY69" fmla="*/ 240030 h 398145"/>
                <a:gd name="connsiteX70" fmla="*/ 40005 w 718185"/>
                <a:gd name="connsiteY70" fmla="*/ 232410 h 398145"/>
                <a:gd name="connsiteX71" fmla="*/ 24765 w 718185"/>
                <a:gd name="connsiteY71" fmla="*/ 215265 h 398145"/>
                <a:gd name="connsiteX72" fmla="*/ 22860 w 718185"/>
                <a:gd name="connsiteY72" fmla="*/ 209550 h 398145"/>
                <a:gd name="connsiteX73" fmla="*/ 15240 w 718185"/>
                <a:gd name="connsiteY73" fmla="*/ 194310 h 398145"/>
                <a:gd name="connsiteX74" fmla="*/ 11430 w 718185"/>
                <a:gd name="connsiteY74" fmla="*/ 182880 h 398145"/>
                <a:gd name="connsiteX75" fmla="*/ 7620 w 718185"/>
                <a:gd name="connsiteY75" fmla="*/ 167640 h 398145"/>
                <a:gd name="connsiteX76" fmla="*/ 3810 w 718185"/>
                <a:gd name="connsiteY76" fmla="*/ 156210 h 398145"/>
                <a:gd name="connsiteX77" fmla="*/ 1905 w 718185"/>
                <a:gd name="connsiteY77" fmla="*/ 150495 h 398145"/>
                <a:gd name="connsiteX78" fmla="*/ 0 w 718185"/>
                <a:gd name="connsiteY78" fmla="*/ 99060 h 398145"/>
                <a:gd name="connsiteX79" fmla="*/ 1905 w 718185"/>
                <a:gd name="connsiteY79" fmla="*/ 55245 h 398145"/>
                <a:gd name="connsiteX80" fmla="*/ 3810 w 718185"/>
                <a:gd name="connsiteY80" fmla="*/ 49530 h 398145"/>
                <a:gd name="connsiteX81" fmla="*/ 7620 w 718185"/>
                <a:gd name="connsiteY81" fmla="*/ 43815 h 398145"/>
                <a:gd name="connsiteX82" fmla="*/ 9525 w 718185"/>
                <a:gd name="connsiteY82" fmla="*/ 38100 h 398145"/>
                <a:gd name="connsiteX83" fmla="*/ 11430 w 718185"/>
                <a:gd name="connsiteY83" fmla="*/ 30480 h 398145"/>
                <a:gd name="connsiteX84" fmla="*/ 17145 w 718185"/>
                <a:gd name="connsiteY84" fmla="*/ 28575 h 398145"/>
                <a:gd name="connsiteX85" fmla="*/ 22860 w 718185"/>
                <a:gd name="connsiteY85" fmla="*/ 24765 h 398145"/>
                <a:gd name="connsiteX86" fmla="*/ 28575 w 718185"/>
                <a:gd name="connsiteY86" fmla="*/ 0 h 398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718185" h="398145">
                  <a:moveTo>
                    <a:pt x="28575" y="0"/>
                  </a:moveTo>
                  <a:lnTo>
                    <a:pt x="518160" y="1905"/>
                  </a:lnTo>
                  <a:cubicBezTo>
                    <a:pt x="530320" y="2038"/>
                    <a:pt x="546869" y="4791"/>
                    <a:pt x="560070" y="7620"/>
                  </a:cubicBezTo>
                  <a:cubicBezTo>
                    <a:pt x="565794" y="8847"/>
                    <a:pt x="571550" y="9952"/>
                    <a:pt x="577215" y="11430"/>
                  </a:cubicBezTo>
                  <a:cubicBezTo>
                    <a:pt x="656710" y="32168"/>
                    <a:pt x="563772" y="7584"/>
                    <a:pt x="621030" y="26670"/>
                  </a:cubicBezTo>
                  <a:cubicBezTo>
                    <a:pt x="626584" y="28521"/>
                    <a:pt x="632434" y="29332"/>
                    <a:pt x="638175" y="30480"/>
                  </a:cubicBezTo>
                  <a:cubicBezTo>
                    <a:pt x="646567" y="32158"/>
                    <a:pt x="654375" y="32106"/>
                    <a:pt x="661035" y="38100"/>
                  </a:cubicBezTo>
                  <a:cubicBezTo>
                    <a:pt x="667105" y="43563"/>
                    <a:pt x="677002" y="53478"/>
                    <a:pt x="681990" y="60960"/>
                  </a:cubicBezTo>
                  <a:cubicBezTo>
                    <a:pt x="683565" y="63323"/>
                    <a:pt x="684781" y="65929"/>
                    <a:pt x="685800" y="68580"/>
                  </a:cubicBezTo>
                  <a:cubicBezTo>
                    <a:pt x="693916" y="89680"/>
                    <a:pt x="689674" y="81398"/>
                    <a:pt x="695325" y="102870"/>
                  </a:cubicBezTo>
                  <a:cubicBezTo>
                    <a:pt x="697012" y="109281"/>
                    <a:pt x="699219" y="115545"/>
                    <a:pt x="701040" y="121920"/>
                  </a:cubicBezTo>
                  <a:cubicBezTo>
                    <a:pt x="701759" y="124437"/>
                    <a:pt x="702244" y="127017"/>
                    <a:pt x="702945" y="129540"/>
                  </a:cubicBezTo>
                  <a:cubicBezTo>
                    <a:pt x="705420" y="138448"/>
                    <a:pt x="709257" y="147057"/>
                    <a:pt x="710565" y="156210"/>
                  </a:cubicBezTo>
                  <a:cubicBezTo>
                    <a:pt x="715408" y="190108"/>
                    <a:pt x="709884" y="154710"/>
                    <a:pt x="714375" y="177165"/>
                  </a:cubicBezTo>
                  <a:cubicBezTo>
                    <a:pt x="716206" y="186320"/>
                    <a:pt x="717014" y="194470"/>
                    <a:pt x="718185" y="203835"/>
                  </a:cubicBezTo>
                  <a:cubicBezTo>
                    <a:pt x="717550" y="231140"/>
                    <a:pt x="718020" y="258493"/>
                    <a:pt x="716280" y="285750"/>
                  </a:cubicBezTo>
                  <a:cubicBezTo>
                    <a:pt x="716099" y="288584"/>
                    <a:pt x="713589" y="290760"/>
                    <a:pt x="712470" y="293370"/>
                  </a:cubicBezTo>
                  <a:cubicBezTo>
                    <a:pt x="711679" y="295216"/>
                    <a:pt x="711819" y="297517"/>
                    <a:pt x="710565" y="299085"/>
                  </a:cubicBezTo>
                  <a:cubicBezTo>
                    <a:pt x="709135" y="300873"/>
                    <a:pt x="706838" y="301759"/>
                    <a:pt x="704850" y="302895"/>
                  </a:cubicBezTo>
                  <a:cubicBezTo>
                    <a:pt x="695972" y="307968"/>
                    <a:pt x="698986" y="305931"/>
                    <a:pt x="689610" y="308610"/>
                  </a:cubicBezTo>
                  <a:cubicBezTo>
                    <a:pt x="687679" y="309162"/>
                    <a:pt x="685832" y="309987"/>
                    <a:pt x="683895" y="310515"/>
                  </a:cubicBezTo>
                  <a:cubicBezTo>
                    <a:pt x="678843" y="311893"/>
                    <a:pt x="673735" y="313055"/>
                    <a:pt x="668655" y="314325"/>
                  </a:cubicBezTo>
                  <a:cubicBezTo>
                    <a:pt x="666115" y="314960"/>
                    <a:pt x="663640" y="315969"/>
                    <a:pt x="661035" y="316230"/>
                  </a:cubicBezTo>
                  <a:lnTo>
                    <a:pt x="641985" y="318135"/>
                  </a:lnTo>
                  <a:cubicBezTo>
                    <a:pt x="639445" y="318770"/>
                    <a:pt x="636960" y="319694"/>
                    <a:pt x="634365" y="320040"/>
                  </a:cubicBezTo>
                  <a:cubicBezTo>
                    <a:pt x="601739" y="324390"/>
                    <a:pt x="581093" y="321072"/>
                    <a:pt x="542925" y="320040"/>
                  </a:cubicBezTo>
                  <a:lnTo>
                    <a:pt x="531495" y="318135"/>
                  </a:lnTo>
                  <a:cubicBezTo>
                    <a:pt x="527057" y="317452"/>
                    <a:pt x="522589" y="316968"/>
                    <a:pt x="518160" y="316230"/>
                  </a:cubicBezTo>
                  <a:cubicBezTo>
                    <a:pt x="514966" y="315698"/>
                    <a:pt x="511810" y="314960"/>
                    <a:pt x="508635" y="314325"/>
                  </a:cubicBezTo>
                  <a:cubicBezTo>
                    <a:pt x="496570" y="314960"/>
                    <a:pt x="484320" y="314030"/>
                    <a:pt x="472440" y="316230"/>
                  </a:cubicBezTo>
                  <a:cubicBezTo>
                    <a:pt x="458721" y="318771"/>
                    <a:pt x="458222" y="324062"/>
                    <a:pt x="449580" y="331470"/>
                  </a:cubicBezTo>
                  <a:cubicBezTo>
                    <a:pt x="447842" y="332960"/>
                    <a:pt x="445728" y="333949"/>
                    <a:pt x="443865" y="335280"/>
                  </a:cubicBezTo>
                  <a:cubicBezTo>
                    <a:pt x="441281" y="337125"/>
                    <a:pt x="438937" y="339312"/>
                    <a:pt x="436245" y="340995"/>
                  </a:cubicBezTo>
                  <a:cubicBezTo>
                    <a:pt x="433837" y="342500"/>
                    <a:pt x="430988" y="343230"/>
                    <a:pt x="428625" y="344805"/>
                  </a:cubicBezTo>
                  <a:cubicBezTo>
                    <a:pt x="423341" y="348327"/>
                    <a:pt x="418263" y="352170"/>
                    <a:pt x="413385" y="356235"/>
                  </a:cubicBezTo>
                  <a:cubicBezTo>
                    <a:pt x="406304" y="362136"/>
                    <a:pt x="401577" y="366405"/>
                    <a:pt x="394335" y="371475"/>
                  </a:cubicBezTo>
                  <a:cubicBezTo>
                    <a:pt x="390584" y="374101"/>
                    <a:pt x="386143" y="375857"/>
                    <a:pt x="382905" y="379095"/>
                  </a:cubicBezTo>
                  <a:cubicBezTo>
                    <a:pt x="381000" y="381000"/>
                    <a:pt x="379545" y="383502"/>
                    <a:pt x="377190" y="384810"/>
                  </a:cubicBezTo>
                  <a:cubicBezTo>
                    <a:pt x="373679" y="386760"/>
                    <a:pt x="369352" y="386824"/>
                    <a:pt x="365760" y="388620"/>
                  </a:cubicBezTo>
                  <a:cubicBezTo>
                    <a:pt x="363220" y="389890"/>
                    <a:pt x="360777" y="391375"/>
                    <a:pt x="358140" y="392430"/>
                  </a:cubicBezTo>
                  <a:cubicBezTo>
                    <a:pt x="354411" y="393922"/>
                    <a:pt x="350520" y="394970"/>
                    <a:pt x="346710" y="396240"/>
                  </a:cubicBezTo>
                  <a:lnTo>
                    <a:pt x="340995" y="398145"/>
                  </a:lnTo>
                  <a:cubicBezTo>
                    <a:pt x="333375" y="397510"/>
                    <a:pt x="325722" y="397188"/>
                    <a:pt x="318135" y="396240"/>
                  </a:cubicBezTo>
                  <a:cubicBezTo>
                    <a:pt x="312841" y="395578"/>
                    <a:pt x="309720" y="393836"/>
                    <a:pt x="304800" y="392430"/>
                  </a:cubicBezTo>
                  <a:cubicBezTo>
                    <a:pt x="302283" y="391711"/>
                    <a:pt x="299736" y="391093"/>
                    <a:pt x="297180" y="390525"/>
                  </a:cubicBezTo>
                  <a:cubicBezTo>
                    <a:pt x="288113" y="388510"/>
                    <a:pt x="281752" y="387922"/>
                    <a:pt x="272415" y="384810"/>
                  </a:cubicBezTo>
                  <a:cubicBezTo>
                    <a:pt x="268605" y="383540"/>
                    <a:pt x="264327" y="383228"/>
                    <a:pt x="260985" y="381000"/>
                  </a:cubicBezTo>
                  <a:cubicBezTo>
                    <a:pt x="253092" y="375738"/>
                    <a:pt x="257491" y="377745"/>
                    <a:pt x="247650" y="375285"/>
                  </a:cubicBezTo>
                  <a:cubicBezTo>
                    <a:pt x="233461" y="365825"/>
                    <a:pt x="250888" y="377983"/>
                    <a:pt x="236220" y="365760"/>
                  </a:cubicBezTo>
                  <a:cubicBezTo>
                    <a:pt x="234461" y="364294"/>
                    <a:pt x="232264" y="363416"/>
                    <a:pt x="230505" y="361950"/>
                  </a:cubicBezTo>
                  <a:cubicBezTo>
                    <a:pt x="228435" y="360225"/>
                    <a:pt x="226982" y="357801"/>
                    <a:pt x="224790" y="356235"/>
                  </a:cubicBezTo>
                  <a:cubicBezTo>
                    <a:pt x="222479" y="354584"/>
                    <a:pt x="219605" y="353886"/>
                    <a:pt x="217170" y="352425"/>
                  </a:cubicBezTo>
                  <a:cubicBezTo>
                    <a:pt x="213243" y="350069"/>
                    <a:pt x="209403" y="347552"/>
                    <a:pt x="205740" y="344805"/>
                  </a:cubicBezTo>
                  <a:cubicBezTo>
                    <a:pt x="203200" y="342900"/>
                    <a:pt x="200862" y="340690"/>
                    <a:pt x="198120" y="339090"/>
                  </a:cubicBezTo>
                  <a:cubicBezTo>
                    <a:pt x="193214" y="336228"/>
                    <a:pt x="187750" y="334392"/>
                    <a:pt x="182880" y="331470"/>
                  </a:cubicBezTo>
                  <a:cubicBezTo>
                    <a:pt x="173340" y="325746"/>
                    <a:pt x="171599" y="324907"/>
                    <a:pt x="161925" y="318135"/>
                  </a:cubicBezTo>
                  <a:cubicBezTo>
                    <a:pt x="159324" y="316314"/>
                    <a:pt x="157062" y="313995"/>
                    <a:pt x="154305" y="312420"/>
                  </a:cubicBezTo>
                  <a:cubicBezTo>
                    <a:pt x="152562" y="311424"/>
                    <a:pt x="150386" y="311413"/>
                    <a:pt x="148590" y="310515"/>
                  </a:cubicBezTo>
                  <a:cubicBezTo>
                    <a:pt x="146542" y="309491"/>
                    <a:pt x="144923" y="307729"/>
                    <a:pt x="142875" y="306705"/>
                  </a:cubicBezTo>
                  <a:cubicBezTo>
                    <a:pt x="141079" y="305807"/>
                    <a:pt x="138956" y="305698"/>
                    <a:pt x="137160" y="304800"/>
                  </a:cubicBezTo>
                  <a:cubicBezTo>
                    <a:pt x="131263" y="301852"/>
                    <a:pt x="129865" y="298727"/>
                    <a:pt x="123825" y="295275"/>
                  </a:cubicBezTo>
                  <a:cubicBezTo>
                    <a:pt x="122082" y="294279"/>
                    <a:pt x="119865" y="294345"/>
                    <a:pt x="118110" y="293370"/>
                  </a:cubicBezTo>
                  <a:cubicBezTo>
                    <a:pt x="114107" y="291146"/>
                    <a:pt x="110490" y="288290"/>
                    <a:pt x="106680" y="285750"/>
                  </a:cubicBezTo>
                  <a:lnTo>
                    <a:pt x="100965" y="281940"/>
                  </a:lnTo>
                  <a:lnTo>
                    <a:pt x="89535" y="274320"/>
                  </a:lnTo>
                  <a:cubicBezTo>
                    <a:pt x="88265" y="272415"/>
                    <a:pt x="87513" y="270035"/>
                    <a:pt x="85725" y="268605"/>
                  </a:cubicBezTo>
                  <a:cubicBezTo>
                    <a:pt x="84157" y="267351"/>
                    <a:pt x="81430" y="268120"/>
                    <a:pt x="80010" y="266700"/>
                  </a:cubicBezTo>
                  <a:cubicBezTo>
                    <a:pt x="68240" y="254930"/>
                    <a:pt x="83888" y="261643"/>
                    <a:pt x="70485" y="257175"/>
                  </a:cubicBezTo>
                  <a:cubicBezTo>
                    <a:pt x="62502" y="245200"/>
                    <a:pt x="71945" y="257318"/>
                    <a:pt x="59055" y="247650"/>
                  </a:cubicBezTo>
                  <a:cubicBezTo>
                    <a:pt x="56181" y="245495"/>
                    <a:pt x="54240" y="242274"/>
                    <a:pt x="51435" y="240030"/>
                  </a:cubicBezTo>
                  <a:cubicBezTo>
                    <a:pt x="47859" y="237169"/>
                    <a:pt x="43243" y="235648"/>
                    <a:pt x="40005" y="232410"/>
                  </a:cubicBezTo>
                  <a:cubicBezTo>
                    <a:pt x="34956" y="227361"/>
                    <a:pt x="28164" y="222064"/>
                    <a:pt x="24765" y="215265"/>
                  </a:cubicBezTo>
                  <a:cubicBezTo>
                    <a:pt x="23867" y="213469"/>
                    <a:pt x="23691" y="211378"/>
                    <a:pt x="22860" y="209550"/>
                  </a:cubicBezTo>
                  <a:cubicBezTo>
                    <a:pt x="20510" y="204379"/>
                    <a:pt x="17036" y="199698"/>
                    <a:pt x="15240" y="194310"/>
                  </a:cubicBezTo>
                  <a:cubicBezTo>
                    <a:pt x="13970" y="190500"/>
                    <a:pt x="12404" y="186776"/>
                    <a:pt x="11430" y="182880"/>
                  </a:cubicBezTo>
                  <a:cubicBezTo>
                    <a:pt x="10160" y="177800"/>
                    <a:pt x="9276" y="172608"/>
                    <a:pt x="7620" y="167640"/>
                  </a:cubicBezTo>
                  <a:lnTo>
                    <a:pt x="3810" y="156210"/>
                  </a:lnTo>
                  <a:lnTo>
                    <a:pt x="1905" y="150495"/>
                  </a:lnTo>
                  <a:cubicBezTo>
                    <a:pt x="1270" y="133350"/>
                    <a:pt x="0" y="116217"/>
                    <a:pt x="0" y="99060"/>
                  </a:cubicBezTo>
                  <a:cubicBezTo>
                    <a:pt x="0" y="84441"/>
                    <a:pt x="784" y="69821"/>
                    <a:pt x="1905" y="55245"/>
                  </a:cubicBezTo>
                  <a:cubicBezTo>
                    <a:pt x="2059" y="53243"/>
                    <a:pt x="2912" y="51326"/>
                    <a:pt x="3810" y="49530"/>
                  </a:cubicBezTo>
                  <a:cubicBezTo>
                    <a:pt x="4834" y="47482"/>
                    <a:pt x="6596" y="45863"/>
                    <a:pt x="7620" y="43815"/>
                  </a:cubicBezTo>
                  <a:cubicBezTo>
                    <a:pt x="8518" y="42019"/>
                    <a:pt x="8973" y="40031"/>
                    <a:pt x="9525" y="38100"/>
                  </a:cubicBezTo>
                  <a:cubicBezTo>
                    <a:pt x="10244" y="35583"/>
                    <a:pt x="9794" y="32524"/>
                    <a:pt x="11430" y="30480"/>
                  </a:cubicBezTo>
                  <a:cubicBezTo>
                    <a:pt x="12684" y="28912"/>
                    <a:pt x="15349" y="29473"/>
                    <a:pt x="17145" y="28575"/>
                  </a:cubicBezTo>
                  <a:cubicBezTo>
                    <a:pt x="19193" y="27551"/>
                    <a:pt x="20955" y="26035"/>
                    <a:pt x="22860" y="24765"/>
                  </a:cubicBezTo>
                  <a:lnTo>
                    <a:pt x="28575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orma libre 12">
              <a:extLst>
                <a:ext uri="{FF2B5EF4-FFF2-40B4-BE49-F238E27FC236}">
                  <a16:creationId xmlns:a16="http://schemas.microsoft.com/office/drawing/2014/main" id="{5FA8839E-BE39-0547-72AE-F23F4AC3E78B}"/>
                </a:ext>
              </a:extLst>
            </p:cNvPr>
            <p:cNvSpPr/>
            <p:nvPr/>
          </p:nvSpPr>
          <p:spPr>
            <a:xfrm>
              <a:off x="3038476" y="2559527"/>
              <a:ext cx="750217" cy="581025"/>
            </a:xfrm>
            <a:custGeom>
              <a:avLst/>
              <a:gdLst>
                <a:gd name="connsiteX0" fmla="*/ 3810 w 750217"/>
                <a:gd name="connsiteY0" fmla="*/ 179070 h 581025"/>
                <a:gd name="connsiteX1" fmla="*/ 13335 w 750217"/>
                <a:gd name="connsiteY1" fmla="*/ 184785 h 581025"/>
                <a:gd name="connsiteX2" fmla="*/ 20955 w 750217"/>
                <a:gd name="connsiteY2" fmla="*/ 198120 h 581025"/>
                <a:gd name="connsiteX3" fmla="*/ 22860 w 750217"/>
                <a:gd name="connsiteY3" fmla="*/ 211455 h 581025"/>
                <a:gd name="connsiteX4" fmla="*/ 26670 w 750217"/>
                <a:gd name="connsiteY4" fmla="*/ 241935 h 581025"/>
                <a:gd name="connsiteX5" fmla="*/ 28575 w 750217"/>
                <a:gd name="connsiteY5" fmla="*/ 274320 h 581025"/>
                <a:gd name="connsiteX6" fmla="*/ 30480 w 750217"/>
                <a:gd name="connsiteY6" fmla="*/ 280035 h 581025"/>
                <a:gd name="connsiteX7" fmla="*/ 32385 w 750217"/>
                <a:gd name="connsiteY7" fmla="*/ 291465 h 581025"/>
                <a:gd name="connsiteX8" fmla="*/ 30480 w 750217"/>
                <a:gd name="connsiteY8" fmla="*/ 369570 h 581025"/>
                <a:gd name="connsiteX9" fmla="*/ 28575 w 750217"/>
                <a:gd name="connsiteY9" fmla="*/ 379095 h 581025"/>
                <a:gd name="connsiteX10" fmla="*/ 24765 w 750217"/>
                <a:gd name="connsiteY10" fmla="*/ 392430 h 581025"/>
                <a:gd name="connsiteX11" fmla="*/ 26670 w 750217"/>
                <a:gd name="connsiteY11" fmla="*/ 455295 h 581025"/>
                <a:gd name="connsiteX12" fmla="*/ 34290 w 750217"/>
                <a:gd name="connsiteY12" fmla="*/ 459105 h 581025"/>
                <a:gd name="connsiteX13" fmla="*/ 41910 w 750217"/>
                <a:gd name="connsiteY13" fmla="*/ 461010 h 581025"/>
                <a:gd name="connsiteX14" fmla="*/ 70485 w 750217"/>
                <a:gd name="connsiteY14" fmla="*/ 464820 h 581025"/>
                <a:gd name="connsiteX15" fmla="*/ 127635 w 750217"/>
                <a:gd name="connsiteY15" fmla="*/ 462915 h 581025"/>
                <a:gd name="connsiteX16" fmla="*/ 137160 w 750217"/>
                <a:gd name="connsiteY16" fmla="*/ 461010 h 581025"/>
                <a:gd name="connsiteX17" fmla="*/ 194310 w 750217"/>
                <a:gd name="connsiteY17" fmla="*/ 462915 h 581025"/>
                <a:gd name="connsiteX18" fmla="*/ 207645 w 750217"/>
                <a:gd name="connsiteY18" fmla="*/ 466725 h 581025"/>
                <a:gd name="connsiteX19" fmla="*/ 215265 w 750217"/>
                <a:gd name="connsiteY19" fmla="*/ 468630 h 581025"/>
                <a:gd name="connsiteX20" fmla="*/ 220980 w 750217"/>
                <a:gd name="connsiteY20" fmla="*/ 472440 h 581025"/>
                <a:gd name="connsiteX21" fmla="*/ 240030 w 750217"/>
                <a:gd name="connsiteY21" fmla="*/ 483870 h 581025"/>
                <a:gd name="connsiteX22" fmla="*/ 251460 w 750217"/>
                <a:gd name="connsiteY22" fmla="*/ 495300 h 581025"/>
                <a:gd name="connsiteX23" fmla="*/ 257175 w 750217"/>
                <a:gd name="connsiteY23" fmla="*/ 502920 h 581025"/>
                <a:gd name="connsiteX24" fmla="*/ 264795 w 750217"/>
                <a:gd name="connsiteY24" fmla="*/ 510540 h 581025"/>
                <a:gd name="connsiteX25" fmla="*/ 272415 w 750217"/>
                <a:gd name="connsiteY25" fmla="*/ 523875 h 581025"/>
                <a:gd name="connsiteX26" fmla="*/ 280035 w 750217"/>
                <a:gd name="connsiteY26" fmla="*/ 535305 h 581025"/>
                <a:gd name="connsiteX27" fmla="*/ 283845 w 750217"/>
                <a:gd name="connsiteY27" fmla="*/ 542925 h 581025"/>
                <a:gd name="connsiteX28" fmla="*/ 285750 w 750217"/>
                <a:gd name="connsiteY28" fmla="*/ 548640 h 581025"/>
                <a:gd name="connsiteX29" fmla="*/ 291465 w 750217"/>
                <a:gd name="connsiteY29" fmla="*/ 552450 h 581025"/>
                <a:gd name="connsiteX30" fmla="*/ 297180 w 750217"/>
                <a:gd name="connsiteY30" fmla="*/ 560070 h 581025"/>
                <a:gd name="connsiteX31" fmla="*/ 308610 w 750217"/>
                <a:gd name="connsiteY31" fmla="*/ 567690 h 581025"/>
                <a:gd name="connsiteX32" fmla="*/ 314325 w 750217"/>
                <a:gd name="connsiteY32" fmla="*/ 571500 h 581025"/>
                <a:gd name="connsiteX33" fmla="*/ 320040 w 750217"/>
                <a:gd name="connsiteY33" fmla="*/ 575310 h 581025"/>
                <a:gd name="connsiteX34" fmla="*/ 339090 w 750217"/>
                <a:gd name="connsiteY34" fmla="*/ 581025 h 581025"/>
                <a:gd name="connsiteX35" fmla="*/ 346710 w 750217"/>
                <a:gd name="connsiteY35" fmla="*/ 579120 h 581025"/>
                <a:gd name="connsiteX36" fmla="*/ 361950 w 750217"/>
                <a:gd name="connsiteY36" fmla="*/ 569595 h 581025"/>
                <a:gd name="connsiteX37" fmla="*/ 367665 w 750217"/>
                <a:gd name="connsiteY37" fmla="*/ 561975 h 581025"/>
                <a:gd name="connsiteX38" fmla="*/ 371475 w 750217"/>
                <a:gd name="connsiteY38" fmla="*/ 556260 h 581025"/>
                <a:gd name="connsiteX39" fmla="*/ 377190 w 750217"/>
                <a:gd name="connsiteY39" fmla="*/ 552450 h 581025"/>
                <a:gd name="connsiteX40" fmla="*/ 381000 w 750217"/>
                <a:gd name="connsiteY40" fmla="*/ 535305 h 581025"/>
                <a:gd name="connsiteX41" fmla="*/ 384810 w 750217"/>
                <a:gd name="connsiteY41" fmla="*/ 520065 h 581025"/>
                <a:gd name="connsiteX42" fmla="*/ 388620 w 750217"/>
                <a:gd name="connsiteY42" fmla="*/ 487680 h 581025"/>
                <a:gd name="connsiteX43" fmla="*/ 390525 w 750217"/>
                <a:gd name="connsiteY43" fmla="*/ 481965 h 581025"/>
                <a:gd name="connsiteX44" fmla="*/ 392430 w 750217"/>
                <a:gd name="connsiteY44" fmla="*/ 472440 h 581025"/>
                <a:gd name="connsiteX45" fmla="*/ 398145 w 750217"/>
                <a:gd name="connsiteY45" fmla="*/ 447675 h 581025"/>
                <a:gd name="connsiteX46" fmla="*/ 409575 w 750217"/>
                <a:gd name="connsiteY46" fmla="*/ 443865 h 581025"/>
                <a:gd name="connsiteX47" fmla="*/ 417195 w 750217"/>
                <a:gd name="connsiteY47" fmla="*/ 441960 h 581025"/>
                <a:gd name="connsiteX48" fmla="*/ 426720 w 750217"/>
                <a:gd name="connsiteY48" fmla="*/ 440055 h 581025"/>
                <a:gd name="connsiteX49" fmla="*/ 432435 w 750217"/>
                <a:gd name="connsiteY49" fmla="*/ 438150 h 581025"/>
                <a:gd name="connsiteX50" fmla="*/ 438150 w 750217"/>
                <a:gd name="connsiteY50" fmla="*/ 432435 h 581025"/>
                <a:gd name="connsiteX51" fmla="*/ 462915 w 750217"/>
                <a:gd name="connsiteY51" fmla="*/ 426720 h 581025"/>
                <a:gd name="connsiteX52" fmla="*/ 584835 w 750217"/>
                <a:gd name="connsiteY52" fmla="*/ 432435 h 581025"/>
                <a:gd name="connsiteX53" fmla="*/ 598170 w 750217"/>
                <a:gd name="connsiteY53" fmla="*/ 441960 h 581025"/>
                <a:gd name="connsiteX54" fmla="*/ 609600 w 750217"/>
                <a:gd name="connsiteY54" fmla="*/ 464820 h 581025"/>
                <a:gd name="connsiteX55" fmla="*/ 605790 w 750217"/>
                <a:gd name="connsiteY55" fmla="*/ 493395 h 581025"/>
                <a:gd name="connsiteX56" fmla="*/ 592455 w 750217"/>
                <a:gd name="connsiteY56" fmla="*/ 516255 h 581025"/>
                <a:gd name="connsiteX57" fmla="*/ 594360 w 750217"/>
                <a:gd name="connsiteY57" fmla="*/ 510540 h 581025"/>
                <a:gd name="connsiteX58" fmla="*/ 601980 w 750217"/>
                <a:gd name="connsiteY58" fmla="*/ 499110 h 581025"/>
                <a:gd name="connsiteX59" fmla="*/ 619125 w 750217"/>
                <a:gd name="connsiteY59" fmla="*/ 472440 h 581025"/>
                <a:gd name="connsiteX60" fmla="*/ 622935 w 750217"/>
                <a:gd name="connsiteY60" fmla="*/ 464820 h 581025"/>
                <a:gd name="connsiteX61" fmla="*/ 640080 w 750217"/>
                <a:gd name="connsiteY61" fmla="*/ 462915 h 581025"/>
                <a:gd name="connsiteX62" fmla="*/ 645795 w 750217"/>
                <a:gd name="connsiteY62" fmla="*/ 461010 h 581025"/>
                <a:gd name="connsiteX63" fmla="*/ 661035 w 750217"/>
                <a:gd name="connsiteY63" fmla="*/ 457200 h 581025"/>
                <a:gd name="connsiteX64" fmla="*/ 685800 w 750217"/>
                <a:gd name="connsiteY64" fmla="*/ 447675 h 581025"/>
                <a:gd name="connsiteX65" fmla="*/ 697230 w 750217"/>
                <a:gd name="connsiteY65" fmla="*/ 440055 h 581025"/>
                <a:gd name="connsiteX66" fmla="*/ 716280 w 750217"/>
                <a:gd name="connsiteY66" fmla="*/ 432435 h 581025"/>
                <a:gd name="connsiteX67" fmla="*/ 733425 w 750217"/>
                <a:gd name="connsiteY67" fmla="*/ 417195 h 581025"/>
                <a:gd name="connsiteX68" fmla="*/ 739140 w 750217"/>
                <a:gd name="connsiteY68" fmla="*/ 409575 h 581025"/>
                <a:gd name="connsiteX69" fmla="*/ 746760 w 750217"/>
                <a:gd name="connsiteY69" fmla="*/ 398145 h 581025"/>
                <a:gd name="connsiteX70" fmla="*/ 744855 w 750217"/>
                <a:gd name="connsiteY70" fmla="*/ 318135 h 581025"/>
                <a:gd name="connsiteX71" fmla="*/ 742950 w 750217"/>
                <a:gd name="connsiteY71" fmla="*/ 302895 h 581025"/>
                <a:gd name="connsiteX72" fmla="*/ 741045 w 750217"/>
                <a:gd name="connsiteY72" fmla="*/ 297180 h 581025"/>
                <a:gd name="connsiteX73" fmla="*/ 739140 w 750217"/>
                <a:gd name="connsiteY73" fmla="*/ 287655 h 581025"/>
                <a:gd name="connsiteX74" fmla="*/ 735330 w 750217"/>
                <a:gd name="connsiteY74" fmla="*/ 259080 h 581025"/>
                <a:gd name="connsiteX75" fmla="*/ 733425 w 750217"/>
                <a:gd name="connsiteY75" fmla="*/ 236220 h 581025"/>
                <a:gd name="connsiteX76" fmla="*/ 731520 w 750217"/>
                <a:gd name="connsiteY76" fmla="*/ 226695 h 581025"/>
                <a:gd name="connsiteX77" fmla="*/ 727710 w 750217"/>
                <a:gd name="connsiteY77" fmla="*/ 205740 h 581025"/>
                <a:gd name="connsiteX78" fmla="*/ 723900 w 750217"/>
                <a:gd name="connsiteY78" fmla="*/ 194310 h 581025"/>
                <a:gd name="connsiteX79" fmla="*/ 716280 w 750217"/>
                <a:gd name="connsiteY79" fmla="*/ 171450 h 581025"/>
                <a:gd name="connsiteX80" fmla="*/ 710565 w 750217"/>
                <a:gd name="connsiteY80" fmla="*/ 146685 h 581025"/>
                <a:gd name="connsiteX81" fmla="*/ 693420 w 750217"/>
                <a:gd name="connsiteY81" fmla="*/ 110490 h 581025"/>
                <a:gd name="connsiteX82" fmla="*/ 687705 w 750217"/>
                <a:gd name="connsiteY82" fmla="*/ 93345 h 581025"/>
                <a:gd name="connsiteX83" fmla="*/ 681990 w 750217"/>
                <a:gd name="connsiteY83" fmla="*/ 87630 h 581025"/>
                <a:gd name="connsiteX84" fmla="*/ 680085 w 750217"/>
                <a:gd name="connsiteY84" fmla="*/ 78105 h 581025"/>
                <a:gd name="connsiteX85" fmla="*/ 666750 w 750217"/>
                <a:gd name="connsiteY85" fmla="*/ 59055 h 581025"/>
                <a:gd name="connsiteX86" fmla="*/ 662940 w 750217"/>
                <a:gd name="connsiteY86" fmla="*/ 51435 h 581025"/>
                <a:gd name="connsiteX87" fmla="*/ 641985 w 750217"/>
                <a:gd name="connsiteY87" fmla="*/ 24765 h 581025"/>
                <a:gd name="connsiteX88" fmla="*/ 630555 w 750217"/>
                <a:gd name="connsiteY88" fmla="*/ 13335 h 581025"/>
                <a:gd name="connsiteX89" fmla="*/ 624840 w 750217"/>
                <a:gd name="connsiteY89" fmla="*/ 7620 h 581025"/>
                <a:gd name="connsiteX90" fmla="*/ 605790 w 750217"/>
                <a:gd name="connsiteY90" fmla="*/ 1905 h 581025"/>
                <a:gd name="connsiteX91" fmla="*/ 575310 w 750217"/>
                <a:gd name="connsiteY91" fmla="*/ 0 h 581025"/>
                <a:gd name="connsiteX92" fmla="*/ 443865 w 750217"/>
                <a:gd name="connsiteY92" fmla="*/ 1905 h 581025"/>
                <a:gd name="connsiteX93" fmla="*/ 417195 w 750217"/>
                <a:gd name="connsiteY93" fmla="*/ 5715 h 581025"/>
                <a:gd name="connsiteX94" fmla="*/ 400050 w 750217"/>
                <a:gd name="connsiteY94" fmla="*/ 11430 h 581025"/>
                <a:gd name="connsiteX95" fmla="*/ 386715 w 750217"/>
                <a:gd name="connsiteY95" fmla="*/ 13335 h 581025"/>
                <a:gd name="connsiteX96" fmla="*/ 348615 w 750217"/>
                <a:gd name="connsiteY96" fmla="*/ 20955 h 581025"/>
                <a:gd name="connsiteX97" fmla="*/ 318135 w 750217"/>
                <a:gd name="connsiteY97" fmla="*/ 26670 h 581025"/>
                <a:gd name="connsiteX98" fmla="*/ 304800 w 750217"/>
                <a:gd name="connsiteY98" fmla="*/ 32385 h 581025"/>
                <a:gd name="connsiteX99" fmla="*/ 278130 w 750217"/>
                <a:gd name="connsiteY99" fmla="*/ 36195 h 581025"/>
                <a:gd name="connsiteX100" fmla="*/ 260985 w 750217"/>
                <a:gd name="connsiteY100" fmla="*/ 41910 h 581025"/>
                <a:gd name="connsiteX101" fmla="*/ 238125 w 750217"/>
                <a:gd name="connsiteY101" fmla="*/ 45720 h 581025"/>
                <a:gd name="connsiteX102" fmla="*/ 230505 w 750217"/>
                <a:gd name="connsiteY102" fmla="*/ 47625 h 581025"/>
                <a:gd name="connsiteX103" fmla="*/ 186690 w 750217"/>
                <a:gd name="connsiteY103" fmla="*/ 57150 h 581025"/>
                <a:gd name="connsiteX104" fmla="*/ 160020 w 750217"/>
                <a:gd name="connsiteY104" fmla="*/ 62865 h 581025"/>
                <a:gd name="connsiteX105" fmla="*/ 154305 w 750217"/>
                <a:gd name="connsiteY105" fmla="*/ 64770 h 581025"/>
                <a:gd name="connsiteX106" fmla="*/ 140970 w 750217"/>
                <a:gd name="connsiteY106" fmla="*/ 66675 h 581025"/>
                <a:gd name="connsiteX107" fmla="*/ 127635 w 750217"/>
                <a:gd name="connsiteY107" fmla="*/ 70485 h 581025"/>
                <a:gd name="connsiteX108" fmla="*/ 116205 w 750217"/>
                <a:gd name="connsiteY108" fmla="*/ 72390 h 581025"/>
                <a:gd name="connsiteX109" fmla="*/ 102870 w 750217"/>
                <a:gd name="connsiteY109" fmla="*/ 80010 h 581025"/>
                <a:gd name="connsiteX110" fmla="*/ 99060 w 750217"/>
                <a:gd name="connsiteY110" fmla="*/ 85725 h 581025"/>
                <a:gd name="connsiteX111" fmla="*/ 93345 w 750217"/>
                <a:gd name="connsiteY111" fmla="*/ 91440 h 581025"/>
                <a:gd name="connsiteX112" fmla="*/ 85725 w 750217"/>
                <a:gd name="connsiteY112" fmla="*/ 102870 h 581025"/>
                <a:gd name="connsiteX113" fmla="*/ 72390 w 750217"/>
                <a:gd name="connsiteY113" fmla="*/ 118110 h 581025"/>
                <a:gd name="connsiteX114" fmla="*/ 60960 w 750217"/>
                <a:gd name="connsiteY114" fmla="*/ 129540 h 581025"/>
                <a:gd name="connsiteX115" fmla="*/ 38100 w 750217"/>
                <a:gd name="connsiteY115" fmla="*/ 154305 h 581025"/>
                <a:gd name="connsiteX116" fmla="*/ 32385 w 750217"/>
                <a:gd name="connsiteY116" fmla="*/ 158115 h 581025"/>
                <a:gd name="connsiteX117" fmla="*/ 28575 w 750217"/>
                <a:gd name="connsiteY117" fmla="*/ 163830 h 581025"/>
                <a:gd name="connsiteX118" fmla="*/ 24765 w 750217"/>
                <a:gd name="connsiteY118" fmla="*/ 171450 h 581025"/>
                <a:gd name="connsiteX119" fmla="*/ 19050 w 750217"/>
                <a:gd name="connsiteY119" fmla="*/ 175260 h 581025"/>
                <a:gd name="connsiteX120" fmla="*/ 11430 w 750217"/>
                <a:gd name="connsiteY120" fmla="*/ 180975 h 581025"/>
                <a:gd name="connsiteX121" fmla="*/ 0 w 750217"/>
                <a:gd name="connsiteY121" fmla="*/ 196215 h 581025"/>
                <a:gd name="connsiteX122" fmla="*/ 3810 w 750217"/>
                <a:gd name="connsiteY122" fmla="*/ 179070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750217" h="581025">
                  <a:moveTo>
                    <a:pt x="3810" y="179070"/>
                  </a:moveTo>
                  <a:cubicBezTo>
                    <a:pt x="6985" y="180975"/>
                    <a:pt x="10524" y="182375"/>
                    <a:pt x="13335" y="184785"/>
                  </a:cubicBezTo>
                  <a:cubicBezTo>
                    <a:pt x="15691" y="186804"/>
                    <a:pt x="19878" y="195967"/>
                    <a:pt x="20955" y="198120"/>
                  </a:cubicBezTo>
                  <a:cubicBezTo>
                    <a:pt x="21590" y="202565"/>
                    <a:pt x="22279" y="207003"/>
                    <a:pt x="22860" y="211455"/>
                  </a:cubicBezTo>
                  <a:cubicBezTo>
                    <a:pt x="24184" y="221608"/>
                    <a:pt x="26670" y="241935"/>
                    <a:pt x="26670" y="241935"/>
                  </a:cubicBezTo>
                  <a:cubicBezTo>
                    <a:pt x="27305" y="252730"/>
                    <a:pt x="27499" y="263560"/>
                    <a:pt x="28575" y="274320"/>
                  </a:cubicBezTo>
                  <a:cubicBezTo>
                    <a:pt x="28775" y="276318"/>
                    <a:pt x="30044" y="278075"/>
                    <a:pt x="30480" y="280035"/>
                  </a:cubicBezTo>
                  <a:cubicBezTo>
                    <a:pt x="31318" y="283806"/>
                    <a:pt x="31750" y="287655"/>
                    <a:pt x="32385" y="291465"/>
                  </a:cubicBezTo>
                  <a:cubicBezTo>
                    <a:pt x="31750" y="317500"/>
                    <a:pt x="31611" y="343552"/>
                    <a:pt x="30480" y="369570"/>
                  </a:cubicBezTo>
                  <a:cubicBezTo>
                    <a:pt x="30339" y="372805"/>
                    <a:pt x="29277" y="375934"/>
                    <a:pt x="28575" y="379095"/>
                  </a:cubicBezTo>
                  <a:cubicBezTo>
                    <a:pt x="26980" y="386271"/>
                    <a:pt x="26886" y="386066"/>
                    <a:pt x="24765" y="392430"/>
                  </a:cubicBezTo>
                  <a:cubicBezTo>
                    <a:pt x="25400" y="413385"/>
                    <a:pt x="23705" y="434541"/>
                    <a:pt x="26670" y="455295"/>
                  </a:cubicBezTo>
                  <a:cubicBezTo>
                    <a:pt x="27072" y="458106"/>
                    <a:pt x="31631" y="458108"/>
                    <a:pt x="34290" y="459105"/>
                  </a:cubicBezTo>
                  <a:cubicBezTo>
                    <a:pt x="36741" y="460024"/>
                    <a:pt x="39354" y="460442"/>
                    <a:pt x="41910" y="461010"/>
                  </a:cubicBezTo>
                  <a:cubicBezTo>
                    <a:pt x="54823" y="463880"/>
                    <a:pt x="53869" y="463158"/>
                    <a:pt x="70485" y="464820"/>
                  </a:cubicBezTo>
                  <a:cubicBezTo>
                    <a:pt x="89535" y="464185"/>
                    <a:pt x="108605" y="464002"/>
                    <a:pt x="127635" y="462915"/>
                  </a:cubicBezTo>
                  <a:cubicBezTo>
                    <a:pt x="130868" y="462730"/>
                    <a:pt x="133922" y="461010"/>
                    <a:pt x="137160" y="461010"/>
                  </a:cubicBezTo>
                  <a:cubicBezTo>
                    <a:pt x="156221" y="461010"/>
                    <a:pt x="175260" y="462280"/>
                    <a:pt x="194310" y="462915"/>
                  </a:cubicBezTo>
                  <a:cubicBezTo>
                    <a:pt x="218131" y="468870"/>
                    <a:pt x="188514" y="461259"/>
                    <a:pt x="207645" y="466725"/>
                  </a:cubicBezTo>
                  <a:cubicBezTo>
                    <a:pt x="210162" y="467444"/>
                    <a:pt x="212725" y="467995"/>
                    <a:pt x="215265" y="468630"/>
                  </a:cubicBezTo>
                  <a:cubicBezTo>
                    <a:pt x="217170" y="469900"/>
                    <a:pt x="218992" y="471304"/>
                    <a:pt x="220980" y="472440"/>
                  </a:cubicBezTo>
                  <a:cubicBezTo>
                    <a:pt x="227995" y="476449"/>
                    <a:pt x="233816" y="477656"/>
                    <a:pt x="240030" y="483870"/>
                  </a:cubicBezTo>
                  <a:cubicBezTo>
                    <a:pt x="243840" y="487680"/>
                    <a:pt x="248227" y="490989"/>
                    <a:pt x="251460" y="495300"/>
                  </a:cubicBezTo>
                  <a:cubicBezTo>
                    <a:pt x="253365" y="497840"/>
                    <a:pt x="255084" y="500531"/>
                    <a:pt x="257175" y="502920"/>
                  </a:cubicBezTo>
                  <a:cubicBezTo>
                    <a:pt x="259540" y="505623"/>
                    <a:pt x="262457" y="507813"/>
                    <a:pt x="264795" y="510540"/>
                  </a:cubicBezTo>
                  <a:cubicBezTo>
                    <a:pt x="269188" y="515665"/>
                    <a:pt x="268812" y="517869"/>
                    <a:pt x="272415" y="523875"/>
                  </a:cubicBezTo>
                  <a:cubicBezTo>
                    <a:pt x="274771" y="527802"/>
                    <a:pt x="277987" y="531209"/>
                    <a:pt x="280035" y="535305"/>
                  </a:cubicBezTo>
                  <a:cubicBezTo>
                    <a:pt x="281305" y="537845"/>
                    <a:pt x="282726" y="540315"/>
                    <a:pt x="283845" y="542925"/>
                  </a:cubicBezTo>
                  <a:cubicBezTo>
                    <a:pt x="284636" y="544771"/>
                    <a:pt x="284496" y="547072"/>
                    <a:pt x="285750" y="548640"/>
                  </a:cubicBezTo>
                  <a:cubicBezTo>
                    <a:pt x="287180" y="550428"/>
                    <a:pt x="289846" y="550831"/>
                    <a:pt x="291465" y="552450"/>
                  </a:cubicBezTo>
                  <a:cubicBezTo>
                    <a:pt x="293710" y="554695"/>
                    <a:pt x="294807" y="557961"/>
                    <a:pt x="297180" y="560070"/>
                  </a:cubicBezTo>
                  <a:cubicBezTo>
                    <a:pt x="300602" y="563112"/>
                    <a:pt x="304800" y="565150"/>
                    <a:pt x="308610" y="567690"/>
                  </a:cubicBezTo>
                  <a:lnTo>
                    <a:pt x="314325" y="571500"/>
                  </a:lnTo>
                  <a:cubicBezTo>
                    <a:pt x="316230" y="572770"/>
                    <a:pt x="317868" y="574586"/>
                    <a:pt x="320040" y="575310"/>
                  </a:cubicBezTo>
                  <a:cubicBezTo>
                    <a:pt x="333954" y="579948"/>
                    <a:pt x="327574" y="578146"/>
                    <a:pt x="339090" y="581025"/>
                  </a:cubicBezTo>
                  <a:cubicBezTo>
                    <a:pt x="341630" y="580390"/>
                    <a:pt x="344421" y="580391"/>
                    <a:pt x="346710" y="579120"/>
                  </a:cubicBezTo>
                  <a:cubicBezTo>
                    <a:pt x="370005" y="566178"/>
                    <a:pt x="346351" y="574795"/>
                    <a:pt x="361950" y="569595"/>
                  </a:cubicBezTo>
                  <a:cubicBezTo>
                    <a:pt x="363855" y="567055"/>
                    <a:pt x="365820" y="564559"/>
                    <a:pt x="367665" y="561975"/>
                  </a:cubicBezTo>
                  <a:cubicBezTo>
                    <a:pt x="368996" y="560112"/>
                    <a:pt x="369856" y="557879"/>
                    <a:pt x="371475" y="556260"/>
                  </a:cubicBezTo>
                  <a:cubicBezTo>
                    <a:pt x="373094" y="554641"/>
                    <a:pt x="375285" y="553720"/>
                    <a:pt x="377190" y="552450"/>
                  </a:cubicBezTo>
                  <a:cubicBezTo>
                    <a:pt x="382936" y="523722"/>
                    <a:pt x="375619" y="559518"/>
                    <a:pt x="381000" y="535305"/>
                  </a:cubicBezTo>
                  <a:cubicBezTo>
                    <a:pt x="384065" y="521512"/>
                    <a:pt x="381406" y="530277"/>
                    <a:pt x="384810" y="520065"/>
                  </a:cubicBezTo>
                  <a:cubicBezTo>
                    <a:pt x="385180" y="516737"/>
                    <a:pt x="387872" y="491794"/>
                    <a:pt x="388620" y="487680"/>
                  </a:cubicBezTo>
                  <a:cubicBezTo>
                    <a:pt x="388979" y="485704"/>
                    <a:pt x="390038" y="483913"/>
                    <a:pt x="390525" y="481965"/>
                  </a:cubicBezTo>
                  <a:cubicBezTo>
                    <a:pt x="391310" y="478824"/>
                    <a:pt x="392002" y="475649"/>
                    <a:pt x="392430" y="472440"/>
                  </a:cubicBezTo>
                  <a:cubicBezTo>
                    <a:pt x="392731" y="470183"/>
                    <a:pt x="391452" y="451858"/>
                    <a:pt x="398145" y="447675"/>
                  </a:cubicBezTo>
                  <a:cubicBezTo>
                    <a:pt x="401551" y="445546"/>
                    <a:pt x="405679" y="444839"/>
                    <a:pt x="409575" y="443865"/>
                  </a:cubicBezTo>
                  <a:cubicBezTo>
                    <a:pt x="412115" y="443230"/>
                    <a:pt x="414639" y="442528"/>
                    <a:pt x="417195" y="441960"/>
                  </a:cubicBezTo>
                  <a:cubicBezTo>
                    <a:pt x="420356" y="441258"/>
                    <a:pt x="423579" y="440840"/>
                    <a:pt x="426720" y="440055"/>
                  </a:cubicBezTo>
                  <a:cubicBezTo>
                    <a:pt x="428668" y="439568"/>
                    <a:pt x="430530" y="438785"/>
                    <a:pt x="432435" y="438150"/>
                  </a:cubicBezTo>
                  <a:cubicBezTo>
                    <a:pt x="434340" y="436245"/>
                    <a:pt x="435795" y="433743"/>
                    <a:pt x="438150" y="432435"/>
                  </a:cubicBezTo>
                  <a:cubicBezTo>
                    <a:pt x="445391" y="428412"/>
                    <a:pt x="455050" y="427844"/>
                    <a:pt x="462915" y="426720"/>
                  </a:cubicBezTo>
                  <a:cubicBezTo>
                    <a:pt x="503555" y="428625"/>
                    <a:pt x="544406" y="427880"/>
                    <a:pt x="584835" y="432435"/>
                  </a:cubicBezTo>
                  <a:cubicBezTo>
                    <a:pt x="590263" y="433047"/>
                    <a:pt x="594852" y="437621"/>
                    <a:pt x="598170" y="441960"/>
                  </a:cubicBezTo>
                  <a:cubicBezTo>
                    <a:pt x="603345" y="448727"/>
                    <a:pt x="605790" y="457200"/>
                    <a:pt x="609600" y="464820"/>
                  </a:cubicBezTo>
                  <a:cubicBezTo>
                    <a:pt x="608330" y="474345"/>
                    <a:pt x="608829" y="484279"/>
                    <a:pt x="605790" y="493395"/>
                  </a:cubicBezTo>
                  <a:cubicBezTo>
                    <a:pt x="603000" y="501764"/>
                    <a:pt x="597348" y="508915"/>
                    <a:pt x="592455" y="516255"/>
                  </a:cubicBezTo>
                  <a:cubicBezTo>
                    <a:pt x="591341" y="517926"/>
                    <a:pt x="593385" y="512295"/>
                    <a:pt x="594360" y="510540"/>
                  </a:cubicBezTo>
                  <a:cubicBezTo>
                    <a:pt x="596584" y="506537"/>
                    <a:pt x="599440" y="502920"/>
                    <a:pt x="601980" y="499110"/>
                  </a:cubicBezTo>
                  <a:cubicBezTo>
                    <a:pt x="607839" y="490322"/>
                    <a:pt x="613987" y="481689"/>
                    <a:pt x="619125" y="472440"/>
                  </a:cubicBezTo>
                  <a:cubicBezTo>
                    <a:pt x="620504" y="469958"/>
                    <a:pt x="620350" y="465995"/>
                    <a:pt x="622935" y="464820"/>
                  </a:cubicBezTo>
                  <a:cubicBezTo>
                    <a:pt x="628170" y="462441"/>
                    <a:pt x="634365" y="463550"/>
                    <a:pt x="640080" y="462915"/>
                  </a:cubicBezTo>
                  <a:cubicBezTo>
                    <a:pt x="641985" y="462280"/>
                    <a:pt x="643858" y="461538"/>
                    <a:pt x="645795" y="461010"/>
                  </a:cubicBezTo>
                  <a:cubicBezTo>
                    <a:pt x="650847" y="459632"/>
                    <a:pt x="656132" y="459039"/>
                    <a:pt x="661035" y="457200"/>
                  </a:cubicBezTo>
                  <a:cubicBezTo>
                    <a:pt x="692125" y="445541"/>
                    <a:pt x="663321" y="452171"/>
                    <a:pt x="685800" y="447675"/>
                  </a:cubicBezTo>
                  <a:cubicBezTo>
                    <a:pt x="689610" y="445135"/>
                    <a:pt x="693134" y="442103"/>
                    <a:pt x="697230" y="440055"/>
                  </a:cubicBezTo>
                  <a:cubicBezTo>
                    <a:pt x="714330" y="431505"/>
                    <a:pt x="702964" y="440758"/>
                    <a:pt x="716280" y="432435"/>
                  </a:cubicBezTo>
                  <a:cubicBezTo>
                    <a:pt x="722608" y="428480"/>
                    <a:pt x="728562" y="422666"/>
                    <a:pt x="733425" y="417195"/>
                  </a:cubicBezTo>
                  <a:cubicBezTo>
                    <a:pt x="735534" y="414822"/>
                    <a:pt x="737319" y="412176"/>
                    <a:pt x="739140" y="409575"/>
                  </a:cubicBezTo>
                  <a:cubicBezTo>
                    <a:pt x="741766" y="405824"/>
                    <a:pt x="746760" y="398145"/>
                    <a:pt x="746760" y="398145"/>
                  </a:cubicBezTo>
                  <a:cubicBezTo>
                    <a:pt x="753184" y="366027"/>
                    <a:pt x="749537" y="388366"/>
                    <a:pt x="744855" y="318135"/>
                  </a:cubicBezTo>
                  <a:cubicBezTo>
                    <a:pt x="744514" y="313027"/>
                    <a:pt x="743866" y="307932"/>
                    <a:pt x="742950" y="302895"/>
                  </a:cubicBezTo>
                  <a:cubicBezTo>
                    <a:pt x="742591" y="300919"/>
                    <a:pt x="741532" y="299128"/>
                    <a:pt x="741045" y="297180"/>
                  </a:cubicBezTo>
                  <a:cubicBezTo>
                    <a:pt x="740260" y="294039"/>
                    <a:pt x="739719" y="290841"/>
                    <a:pt x="739140" y="287655"/>
                  </a:cubicBezTo>
                  <a:cubicBezTo>
                    <a:pt x="737045" y="276130"/>
                    <a:pt x="736538" y="271761"/>
                    <a:pt x="735330" y="259080"/>
                  </a:cubicBezTo>
                  <a:cubicBezTo>
                    <a:pt x="734605" y="251468"/>
                    <a:pt x="734318" y="243814"/>
                    <a:pt x="733425" y="236220"/>
                  </a:cubicBezTo>
                  <a:cubicBezTo>
                    <a:pt x="733047" y="233004"/>
                    <a:pt x="732099" y="229881"/>
                    <a:pt x="731520" y="226695"/>
                  </a:cubicBezTo>
                  <a:cubicBezTo>
                    <a:pt x="730728" y="222339"/>
                    <a:pt x="728993" y="210446"/>
                    <a:pt x="727710" y="205740"/>
                  </a:cubicBezTo>
                  <a:cubicBezTo>
                    <a:pt x="726653" y="201865"/>
                    <a:pt x="725081" y="198148"/>
                    <a:pt x="723900" y="194310"/>
                  </a:cubicBezTo>
                  <a:cubicBezTo>
                    <a:pt x="717567" y="173729"/>
                    <a:pt x="722978" y="188195"/>
                    <a:pt x="716280" y="171450"/>
                  </a:cubicBezTo>
                  <a:cubicBezTo>
                    <a:pt x="714887" y="163091"/>
                    <a:pt x="713914" y="154601"/>
                    <a:pt x="710565" y="146685"/>
                  </a:cubicBezTo>
                  <a:cubicBezTo>
                    <a:pt x="705363" y="134390"/>
                    <a:pt x="693420" y="110490"/>
                    <a:pt x="693420" y="110490"/>
                  </a:cubicBezTo>
                  <a:cubicBezTo>
                    <a:pt x="691957" y="103176"/>
                    <a:pt x="692087" y="99479"/>
                    <a:pt x="687705" y="93345"/>
                  </a:cubicBezTo>
                  <a:cubicBezTo>
                    <a:pt x="686139" y="91153"/>
                    <a:pt x="683895" y="89535"/>
                    <a:pt x="681990" y="87630"/>
                  </a:cubicBezTo>
                  <a:cubicBezTo>
                    <a:pt x="681355" y="84455"/>
                    <a:pt x="681288" y="81111"/>
                    <a:pt x="680085" y="78105"/>
                  </a:cubicBezTo>
                  <a:cubicBezTo>
                    <a:pt x="676522" y="69199"/>
                    <a:pt x="672022" y="66963"/>
                    <a:pt x="666750" y="59055"/>
                  </a:cubicBezTo>
                  <a:cubicBezTo>
                    <a:pt x="665175" y="56692"/>
                    <a:pt x="664515" y="53798"/>
                    <a:pt x="662940" y="51435"/>
                  </a:cubicBezTo>
                  <a:cubicBezTo>
                    <a:pt x="660296" y="47470"/>
                    <a:pt x="646389" y="29169"/>
                    <a:pt x="641985" y="24765"/>
                  </a:cubicBezTo>
                  <a:lnTo>
                    <a:pt x="630555" y="13335"/>
                  </a:lnTo>
                  <a:cubicBezTo>
                    <a:pt x="628650" y="11430"/>
                    <a:pt x="627396" y="8472"/>
                    <a:pt x="624840" y="7620"/>
                  </a:cubicBezTo>
                  <a:cubicBezTo>
                    <a:pt x="622282" y="6767"/>
                    <a:pt x="609903" y="2316"/>
                    <a:pt x="605790" y="1905"/>
                  </a:cubicBezTo>
                  <a:cubicBezTo>
                    <a:pt x="595661" y="892"/>
                    <a:pt x="585470" y="635"/>
                    <a:pt x="575310" y="0"/>
                  </a:cubicBezTo>
                  <a:lnTo>
                    <a:pt x="443865" y="1905"/>
                  </a:lnTo>
                  <a:cubicBezTo>
                    <a:pt x="439069" y="2028"/>
                    <a:pt x="423593" y="3887"/>
                    <a:pt x="417195" y="5715"/>
                  </a:cubicBezTo>
                  <a:cubicBezTo>
                    <a:pt x="411403" y="7370"/>
                    <a:pt x="405894" y="9969"/>
                    <a:pt x="400050" y="11430"/>
                  </a:cubicBezTo>
                  <a:cubicBezTo>
                    <a:pt x="395694" y="12519"/>
                    <a:pt x="391130" y="12517"/>
                    <a:pt x="386715" y="13335"/>
                  </a:cubicBezTo>
                  <a:cubicBezTo>
                    <a:pt x="373980" y="15693"/>
                    <a:pt x="361390" y="18826"/>
                    <a:pt x="348615" y="20955"/>
                  </a:cubicBezTo>
                  <a:cubicBezTo>
                    <a:pt x="330797" y="23925"/>
                    <a:pt x="340973" y="22102"/>
                    <a:pt x="318135" y="26670"/>
                  </a:cubicBezTo>
                  <a:cubicBezTo>
                    <a:pt x="313690" y="28575"/>
                    <a:pt x="309505" y="31265"/>
                    <a:pt x="304800" y="32385"/>
                  </a:cubicBezTo>
                  <a:cubicBezTo>
                    <a:pt x="296064" y="34465"/>
                    <a:pt x="278130" y="36195"/>
                    <a:pt x="278130" y="36195"/>
                  </a:cubicBezTo>
                  <a:cubicBezTo>
                    <a:pt x="272415" y="38100"/>
                    <a:pt x="266845" y="40515"/>
                    <a:pt x="260985" y="41910"/>
                  </a:cubicBezTo>
                  <a:cubicBezTo>
                    <a:pt x="253470" y="43699"/>
                    <a:pt x="245718" y="44296"/>
                    <a:pt x="238125" y="45720"/>
                  </a:cubicBezTo>
                  <a:cubicBezTo>
                    <a:pt x="235552" y="46202"/>
                    <a:pt x="233061" y="47057"/>
                    <a:pt x="230505" y="47625"/>
                  </a:cubicBezTo>
                  <a:lnTo>
                    <a:pt x="186690" y="57150"/>
                  </a:lnTo>
                  <a:cubicBezTo>
                    <a:pt x="177804" y="59071"/>
                    <a:pt x="168645" y="59990"/>
                    <a:pt x="160020" y="62865"/>
                  </a:cubicBezTo>
                  <a:cubicBezTo>
                    <a:pt x="158115" y="63500"/>
                    <a:pt x="156274" y="64376"/>
                    <a:pt x="154305" y="64770"/>
                  </a:cubicBezTo>
                  <a:cubicBezTo>
                    <a:pt x="149902" y="65651"/>
                    <a:pt x="145415" y="66040"/>
                    <a:pt x="140970" y="66675"/>
                  </a:cubicBezTo>
                  <a:cubicBezTo>
                    <a:pt x="135523" y="68491"/>
                    <a:pt x="133615" y="69289"/>
                    <a:pt x="127635" y="70485"/>
                  </a:cubicBezTo>
                  <a:cubicBezTo>
                    <a:pt x="123847" y="71243"/>
                    <a:pt x="120015" y="71755"/>
                    <a:pt x="116205" y="72390"/>
                  </a:cubicBezTo>
                  <a:cubicBezTo>
                    <a:pt x="113217" y="73884"/>
                    <a:pt x="105563" y="77317"/>
                    <a:pt x="102870" y="80010"/>
                  </a:cubicBezTo>
                  <a:cubicBezTo>
                    <a:pt x="101251" y="81629"/>
                    <a:pt x="100526" y="83966"/>
                    <a:pt x="99060" y="85725"/>
                  </a:cubicBezTo>
                  <a:cubicBezTo>
                    <a:pt x="97335" y="87795"/>
                    <a:pt x="94999" y="89313"/>
                    <a:pt x="93345" y="91440"/>
                  </a:cubicBezTo>
                  <a:cubicBezTo>
                    <a:pt x="90534" y="95054"/>
                    <a:pt x="88963" y="99632"/>
                    <a:pt x="85725" y="102870"/>
                  </a:cubicBezTo>
                  <a:cubicBezTo>
                    <a:pt x="67889" y="120706"/>
                    <a:pt x="95647" y="92527"/>
                    <a:pt x="72390" y="118110"/>
                  </a:cubicBezTo>
                  <a:cubicBezTo>
                    <a:pt x="68766" y="122097"/>
                    <a:pt x="64193" y="125229"/>
                    <a:pt x="60960" y="129540"/>
                  </a:cubicBezTo>
                  <a:cubicBezTo>
                    <a:pt x="54204" y="138548"/>
                    <a:pt x="47795" y="147842"/>
                    <a:pt x="38100" y="154305"/>
                  </a:cubicBezTo>
                  <a:lnTo>
                    <a:pt x="32385" y="158115"/>
                  </a:lnTo>
                  <a:cubicBezTo>
                    <a:pt x="31115" y="160020"/>
                    <a:pt x="29711" y="161842"/>
                    <a:pt x="28575" y="163830"/>
                  </a:cubicBezTo>
                  <a:cubicBezTo>
                    <a:pt x="27166" y="166296"/>
                    <a:pt x="26583" y="169268"/>
                    <a:pt x="24765" y="171450"/>
                  </a:cubicBezTo>
                  <a:cubicBezTo>
                    <a:pt x="23299" y="173209"/>
                    <a:pt x="20913" y="173929"/>
                    <a:pt x="19050" y="175260"/>
                  </a:cubicBezTo>
                  <a:cubicBezTo>
                    <a:pt x="16466" y="177105"/>
                    <a:pt x="13675" y="178730"/>
                    <a:pt x="11430" y="180975"/>
                  </a:cubicBezTo>
                  <a:cubicBezTo>
                    <a:pt x="6905" y="185500"/>
                    <a:pt x="3517" y="190939"/>
                    <a:pt x="0" y="196215"/>
                  </a:cubicBezTo>
                  <a:lnTo>
                    <a:pt x="3810" y="17907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orma libre 13">
              <a:extLst>
                <a:ext uri="{FF2B5EF4-FFF2-40B4-BE49-F238E27FC236}">
                  <a16:creationId xmlns:a16="http://schemas.microsoft.com/office/drawing/2014/main" id="{90B70145-B6EE-5485-0EFD-2225F4B595B5}"/>
                </a:ext>
              </a:extLst>
            </p:cNvPr>
            <p:cNvSpPr/>
            <p:nvPr/>
          </p:nvSpPr>
          <p:spPr>
            <a:xfrm>
              <a:off x="3933825" y="2919571"/>
              <a:ext cx="712470" cy="483870"/>
            </a:xfrm>
            <a:custGeom>
              <a:avLst/>
              <a:gdLst>
                <a:gd name="connsiteX0" fmla="*/ 15240 w 712470"/>
                <a:gd name="connsiteY0" fmla="*/ 60960 h 483870"/>
                <a:gd name="connsiteX1" fmla="*/ 17145 w 712470"/>
                <a:gd name="connsiteY1" fmla="*/ 175260 h 483870"/>
                <a:gd name="connsiteX2" fmla="*/ 11430 w 712470"/>
                <a:gd name="connsiteY2" fmla="*/ 194310 h 483870"/>
                <a:gd name="connsiteX3" fmla="*/ 5715 w 712470"/>
                <a:gd name="connsiteY3" fmla="*/ 215265 h 483870"/>
                <a:gd name="connsiteX4" fmla="*/ 3810 w 712470"/>
                <a:gd name="connsiteY4" fmla="*/ 230505 h 483870"/>
                <a:gd name="connsiteX5" fmla="*/ 1905 w 712470"/>
                <a:gd name="connsiteY5" fmla="*/ 241935 h 483870"/>
                <a:gd name="connsiteX6" fmla="*/ 0 w 712470"/>
                <a:gd name="connsiteY6" fmla="*/ 281940 h 483870"/>
                <a:gd name="connsiteX7" fmla="*/ 1905 w 712470"/>
                <a:gd name="connsiteY7" fmla="*/ 335280 h 483870"/>
                <a:gd name="connsiteX8" fmla="*/ 13335 w 712470"/>
                <a:gd name="connsiteY8" fmla="*/ 346710 h 483870"/>
                <a:gd name="connsiteX9" fmla="*/ 26670 w 712470"/>
                <a:gd name="connsiteY9" fmla="*/ 354330 h 483870"/>
                <a:gd name="connsiteX10" fmla="*/ 32385 w 712470"/>
                <a:gd name="connsiteY10" fmla="*/ 356235 h 483870"/>
                <a:gd name="connsiteX11" fmla="*/ 49530 w 712470"/>
                <a:gd name="connsiteY11" fmla="*/ 365760 h 483870"/>
                <a:gd name="connsiteX12" fmla="*/ 62865 w 712470"/>
                <a:gd name="connsiteY12" fmla="*/ 369570 h 483870"/>
                <a:gd name="connsiteX13" fmla="*/ 99060 w 712470"/>
                <a:gd name="connsiteY13" fmla="*/ 367665 h 483870"/>
                <a:gd name="connsiteX14" fmla="*/ 108585 w 712470"/>
                <a:gd name="connsiteY14" fmla="*/ 365760 h 483870"/>
                <a:gd name="connsiteX15" fmla="*/ 121920 w 712470"/>
                <a:gd name="connsiteY15" fmla="*/ 361950 h 483870"/>
                <a:gd name="connsiteX16" fmla="*/ 135255 w 712470"/>
                <a:gd name="connsiteY16" fmla="*/ 356235 h 483870"/>
                <a:gd name="connsiteX17" fmla="*/ 171450 w 712470"/>
                <a:gd name="connsiteY17" fmla="*/ 352425 h 483870"/>
                <a:gd name="connsiteX18" fmla="*/ 194310 w 712470"/>
                <a:gd name="connsiteY18" fmla="*/ 354330 h 483870"/>
                <a:gd name="connsiteX19" fmla="*/ 207645 w 712470"/>
                <a:gd name="connsiteY19" fmla="*/ 360045 h 483870"/>
                <a:gd name="connsiteX20" fmla="*/ 213360 w 712470"/>
                <a:gd name="connsiteY20" fmla="*/ 361950 h 483870"/>
                <a:gd name="connsiteX21" fmla="*/ 230505 w 712470"/>
                <a:gd name="connsiteY21" fmla="*/ 375285 h 483870"/>
                <a:gd name="connsiteX22" fmla="*/ 240030 w 712470"/>
                <a:gd name="connsiteY22" fmla="*/ 381000 h 483870"/>
                <a:gd name="connsiteX23" fmla="*/ 243840 w 712470"/>
                <a:gd name="connsiteY23" fmla="*/ 388620 h 483870"/>
                <a:gd name="connsiteX24" fmla="*/ 249555 w 712470"/>
                <a:gd name="connsiteY24" fmla="*/ 392430 h 483870"/>
                <a:gd name="connsiteX25" fmla="*/ 253365 w 712470"/>
                <a:gd name="connsiteY25" fmla="*/ 401955 h 483870"/>
                <a:gd name="connsiteX26" fmla="*/ 262890 w 712470"/>
                <a:gd name="connsiteY26" fmla="*/ 411480 h 483870"/>
                <a:gd name="connsiteX27" fmla="*/ 266700 w 712470"/>
                <a:gd name="connsiteY27" fmla="*/ 417195 h 483870"/>
                <a:gd name="connsiteX28" fmla="*/ 272415 w 712470"/>
                <a:gd name="connsiteY28" fmla="*/ 424815 h 483870"/>
                <a:gd name="connsiteX29" fmla="*/ 278130 w 712470"/>
                <a:gd name="connsiteY29" fmla="*/ 430530 h 483870"/>
                <a:gd name="connsiteX30" fmla="*/ 283845 w 712470"/>
                <a:gd name="connsiteY30" fmla="*/ 438150 h 483870"/>
                <a:gd name="connsiteX31" fmla="*/ 289560 w 712470"/>
                <a:gd name="connsiteY31" fmla="*/ 443865 h 483870"/>
                <a:gd name="connsiteX32" fmla="*/ 306705 w 712470"/>
                <a:gd name="connsiteY32" fmla="*/ 462915 h 483870"/>
                <a:gd name="connsiteX33" fmla="*/ 318135 w 712470"/>
                <a:gd name="connsiteY33" fmla="*/ 470535 h 483870"/>
                <a:gd name="connsiteX34" fmla="*/ 325755 w 712470"/>
                <a:gd name="connsiteY34" fmla="*/ 476250 h 483870"/>
                <a:gd name="connsiteX35" fmla="*/ 331470 w 712470"/>
                <a:gd name="connsiteY35" fmla="*/ 478155 h 483870"/>
                <a:gd name="connsiteX36" fmla="*/ 348615 w 712470"/>
                <a:gd name="connsiteY36" fmla="*/ 483870 h 483870"/>
                <a:gd name="connsiteX37" fmla="*/ 392430 w 712470"/>
                <a:gd name="connsiteY37" fmla="*/ 480060 h 483870"/>
                <a:gd name="connsiteX38" fmla="*/ 400050 w 712470"/>
                <a:gd name="connsiteY38" fmla="*/ 474345 h 483870"/>
                <a:gd name="connsiteX39" fmla="*/ 405765 w 712470"/>
                <a:gd name="connsiteY39" fmla="*/ 472440 h 483870"/>
                <a:gd name="connsiteX40" fmla="*/ 421005 w 712470"/>
                <a:gd name="connsiteY40" fmla="*/ 457200 h 483870"/>
                <a:gd name="connsiteX41" fmla="*/ 428625 w 712470"/>
                <a:gd name="connsiteY41" fmla="*/ 447675 h 483870"/>
                <a:gd name="connsiteX42" fmla="*/ 434340 w 712470"/>
                <a:gd name="connsiteY42" fmla="*/ 441960 h 483870"/>
                <a:gd name="connsiteX43" fmla="*/ 438150 w 712470"/>
                <a:gd name="connsiteY43" fmla="*/ 434340 h 483870"/>
                <a:gd name="connsiteX44" fmla="*/ 445770 w 712470"/>
                <a:gd name="connsiteY44" fmla="*/ 424815 h 483870"/>
                <a:gd name="connsiteX45" fmla="*/ 455295 w 712470"/>
                <a:gd name="connsiteY45" fmla="*/ 409575 h 483870"/>
                <a:gd name="connsiteX46" fmla="*/ 476250 w 712470"/>
                <a:gd name="connsiteY46" fmla="*/ 384810 h 483870"/>
                <a:gd name="connsiteX47" fmla="*/ 485775 w 712470"/>
                <a:gd name="connsiteY47" fmla="*/ 369570 h 483870"/>
                <a:gd name="connsiteX48" fmla="*/ 493395 w 712470"/>
                <a:gd name="connsiteY48" fmla="*/ 363855 h 483870"/>
                <a:gd name="connsiteX49" fmla="*/ 499110 w 712470"/>
                <a:gd name="connsiteY49" fmla="*/ 358140 h 483870"/>
                <a:gd name="connsiteX50" fmla="*/ 520065 w 712470"/>
                <a:gd name="connsiteY50" fmla="*/ 346710 h 483870"/>
                <a:gd name="connsiteX51" fmla="*/ 525780 w 712470"/>
                <a:gd name="connsiteY51" fmla="*/ 340995 h 483870"/>
                <a:gd name="connsiteX52" fmla="*/ 546735 w 712470"/>
                <a:gd name="connsiteY52" fmla="*/ 335280 h 483870"/>
                <a:gd name="connsiteX53" fmla="*/ 569595 w 712470"/>
                <a:gd name="connsiteY53" fmla="*/ 327660 h 483870"/>
                <a:gd name="connsiteX54" fmla="*/ 577215 w 712470"/>
                <a:gd name="connsiteY54" fmla="*/ 323850 h 483870"/>
                <a:gd name="connsiteX55" fmla="*/ 592455 w 712470"/>
                <a:gd name="connsiteY55" fmla="*/ 320040 h 483870"/>
                <a:gd name="connsiteX56" fmla="*/ 598170 w 712470"/>
                <a:gd name="connsiteY56" fmla="*/ 318135 h 483870"/>
                <a:gd name="connsiteX57" fmla="*/ 609600 w 712470"/>
                <a:gd name="connsiteY57" fmla="*/ 316230 h 483870"/>
                <a:gd name="connsiteX58" fmla="*/ 622935 w 712470"/>
                <a:gd name="connsiteY58" fmla="*/ 312420 h 483870"/>
                <a:gd name="connsiteX59" fmla="*/ 636270 w 712470"/>
                <a:gd name="connsiteY59" fmla="*/ 306705 h 483870"/>
                <a:gd name="connsiteX60" fmla="*/ 685800 w 712470"/>
                <a:gd name="connsiteY60" fmla="*/ 302895 h 483870"/>
                <a:gd name="connsiteX61" fmla="*/ 693420 w 712470"/>
                <a:gd name="connsiteY61" fmla="*/ 291465 h 483870"/>
                <a:gd name="connsiteX62" fmla="*/ 699135 w 712470"/>
                <a:gd name="connsiteY62" fmla="*/ 280035 h 483870"/>
                <a:gd name="connsiteX63" fmla="*/ 701040 w 712470"/>
                <a:gd name="connsiteY63" fmla="*/ 272415 h 483870"/>
                <a:gd name="connsiteX64" fmla="*/ 704850 w 712470"/>
                <a:gd name="connsiteY64" fmla="*/ 249555 h 483870"/>
                <a:gd name="connsiteX65" fmla="*/ 710565 w 712470"/>
                <a:gd name="connsiteY65" fmla="*/ 228600 h 483870"/>
                <a:gd name="connsiteX66" fmla="*/ 712470 w 712470"/>
                <a:gd name="connsiteY66" fmla="*/ 201930 h 483870"/>
                <a:gd name="connsiteX67" fmla="*/ 708660 w 712470"/>
                <a:gd name="connsiteY67" fmla="*/ 139065 h 483870"/>
                <a:gd name="connsiteX68" fmla="*/ 706755 w 712470"/>
                <a:gd name="connsiteY68" fmla="*/ 121920 h 483870"/>
                <a:gd name="connsiteX69" fmla="*/ 704850 w 712470"/>
                <a:gd name="connsiteY69" fmla="*/ 95250 h 483870"/>
                <a:gd name="connsiteX70" fmla="*/ 699135 w 712470"/>
                <a:gd name="connsiteY70" fmla="*/ 80010 h 483870"/>
                <a:gd name="connsiteX71" fmla="*/ 689610 w 712470"/>
                <a:gd name="connsiteY71" fmla="*/ 53340 h 483870"/>
                <a:gd name="connsiteX72" fmla="*/ 681990 w 712470"/>
                <a:gd name="connsiteY72" fmla="*/ 40005 h 483870"/>
                <a:gd name="connsiteX73" fmla="*/ 678180 w 712470"/>
                <a:gd name="connsiteY73" fmla="*/ 34290 h 483870"/>
                <a:gd name="connsiteX74" fmla="*/ 670560 w 712470"/>
                <a:gd name="connsiteY74" fmla="*/ 28575 h 483870"/>
                <a:gd name="connsiteX75" fmla="*/ 664845 w 712470"/>
                <a:gd name="connsiteY75" fmla="*/ 20955 h 483870"/>
                <a:gd name="connsiteX76" fmla="*/ 659130 w 712470"/>
                <a:gd name="connsiteY76" fmla="*/ 19050 h 483870"/>
                <a:gd name="connsiteX77" fmla="*/ 651510 w 712470"/>
                <a:gd name="connsiteY77" fmla="*/ 15240 h 483870"/>
                <a:gd name="connsiteX78" fmla="*/ 636270 w 712470"/>
                <a:gd name="connsiteY78" fmla="*/ 11430 h 483870"/>
                <a:gd name="connsiteX79" fmla="*/ 605790 w 712470"/>
                <a:gd name="connsiteY79" fmla="*/ 5715 h 483870"/>
                <a:gd name="connsiteX80" fmla="*/ 546735 w 712470"/>
                <a:gd name="connsiteY80" fmla="*/ 1905 h 483870"/>
                <a:gd name="connsiteX81" fmla="*/ 466725 w 712470"/>
                <a:gd name="connsiteY81" fmla="*/ 0 h 483870"/>
                <a:gd name="connsiteX82" fmla="*/ 125730 w 712470"/>
                <a:gd name="connsiteY82" fmla="*/ 1905 h 483870"/>
                <a:gd name="connsiteX83" fmla="*/ 104775 w 712470"/>
                <a:gd name="connsiteY83" fmla="*/ 3810 h 483870"/>
                <a:gd name="connsiteX84" fmla="*/ 74295 w 712470"/>
                <a:gd name="connsiteY84" fmla="*/ 5715 h 483870"/>
                <a:gd name="connsiteX85" fmla="*/ 59055 w 712470"/>
                <a:gd name="connsiteY85" fmla="*/ 9525 h 483870"/>
                <a:gd name="connsiteX86" fmla="*/ 55245 w 712470"/>
                <a:gd name="connsiteY86" fmla="*/ 15240 h 483870"/>
                <a:gd name="connsiteX87" fmla="*/ 45720 w 712470"/>
                <a:gd name="connsiteY87" fmla="*/ 20955 h 483870"/>
                <a:gd name="connsiteX88" fmla="*/ 41910 w 712470"/>
                <a:gd name="connsiteY88" fmla="*/ 26670 h 483870"/>
                <a:gd name="connsiteX89" fmla="*/ 36195 w 712470"/>
                <a:gd name="connsiteY89" fmla="*/ 30480 h 483870"/>
                <a:gd name="connsiteX90" fmla="*/ 28575 w 712470"/>
                <a:gd name="connsiteY90" fmla="*/ 40005 h 483870"/>
                <a:gd name="connsiteX91" fmla="*/ 15240 w 712470"/>
                <a:gd name="connsiteY91" fmla="*/ 60960 h 483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712470" h="483870">
                  <a:moveTo>
                    <a:pt x="15240" y="60960"/>
                  </a:moveTo>
                  <a:cubicBezTo>
                    <a:pt x="13335" y="83502"/>
                    <a:pt x="20671" y="73014"/>
                    <a:pt x="17145" y="175260"/>
                  </a:cubicBezTo>
                  <a:cubicBezTo>
                    <a:pt x="17001" y="179437"/>
                    <a:pt x="11873" y="191654"/>
                    <a:pt x="11430" y="194310"/>
                  </a:cubicBezTo>
                  <a:cubicBezTo>
                    <a:pt x="8963" y="209113"/>
                    <a:pt x="10960" y="202154"/>
                    <a:pt x="5715" y="215265"/>
                  </a:cubicBezTo>
                  <a:cubicBezTo>
                    <a:pt x="5080" y="220345"/>
                    <a:pt x="4534" y="225437"/>
                    <a:pt x="3810" y="230505"/>
                  </a:cubicBezTo>
                  <a:cubicBezTo>
                    <a:pt x="3264" y="234329"/>
                    <a:pt x="2190" y="238083"/>
                    <a:pt x="1905" y="241935"/>
                  </a:cubicBezTo>
                  <a:cubicBezTo>
                    <a:pt x="919" y="255249"/>
                    <a:pt x="635" y="268605"/>
                    <a:pt x="0" y="281940"/>
                  </a:cubicBezTo>
                  <a:cubicBezTo>
                    <a:pt x="635" y="299720"/>
                    <a:pt x="191" y="317571"/>
                    <a:pt x="1905" y="335280"/>
                  </a:cubicBezTo>
                  <a:cubicBezTo>
                    <a:pt x="2335" y="339721"/>
                    <a:pt x="11013" y="345052"/>
                    <a:pt x="13335" y="346710"/>
                  </a:cubicBezTo>
                  <a:cubicBezTo>
                    <a:pt x="18118" y="350126"/>
                    <a:pt x="21089" y="351938"/>
                    <a:pt x="26670" y="354330"/>
                  </a:cubicBezTo>
                  <a:cubicBezTo>
                    <a:pt x="28516" y="355121"/>
                    <a:pt x="30539" y="355444"/>
                    <a:pt x="32385" y="356235"/>
                  </a:cubicBezTo>
                  <a:cubicBezTo>
                    <a:pt x="45227" y="361739"/>
                    <a:pt x="35079" y="358534"/>
                    <a:pt x="49530" y="365760"/>
                  </a:cubicBezTo>
                  <a:cubicBezTo>
                    <a:pt x="52263" y="367126"/>
                    <a:pt x="60424" y="368960"/>
                    <a:pt x="62865" y="369570"/>
                  </a:cubicBezTo>
                  <a:cubicBezTo>
                    <a:pt x="74930" y="368935"/>
                    <a:pt x="87020" y="368668"/>
                    <a:pt x="99060" y="367665"/>
                  </a:cubicBezTo>
                  <a:cubicBezTo>
                    <a:pt x="102287" y="367396"/>
                    <a:pt x="105424" y="366462"/>
                    <a:pt x="108585" y="365760"/>
                  </a:cubicBezTo>
                  <a:cubicBezTo>
                    <a:pt x="112649" y="364857"/>
                    <a:pt x="117942" y="363541"/>
                    <a:pt x="121920" y="361950"/>
                  </a:cubicBezTo>
                  <a:cubicBezTo>
                    <a:pt x="126410" y="360154"/>
                    <a:pt x="130710" y="357888"/>
                    <a:pt x="135255" y="356235"/>
                  </a:cubicBezTo>
                  <a:cubicBezTo>
                    <a:pt x="145677" y="352445"/>
                    <a:pt x="163815" y="352934"/>
                    <a:pt x="171450" y="352425"/>
                  </a:cubicBezTo>
                  <a:cubicBezTo>
                    <a:pt x="179070" y="353060"/>
                    <a:pt x="186731" y="353319"/>
                    <a:pt x="194310" y="354330"/>
                  </a:cubicBezTo>
                  <a:cubicBezTo>
                    <a:pt x="198633" y="354906"/>
                    <a:pt x="204007" y="358486"/>
                    <a:pt x="207645" y="360045"/>
                  </a:cubicBezTo>
                  <a:cubicBezTo>
                    <a:pt x="209491" y="360836"/>
                    <a:pt x="211605" y="360975"/>
                    <a:pt x="213360" y="361950"/>
                  </a:cubicBezTo>
                  <a:cubicBezTo>
                    <a:pt x="238784" y="376074"/>
                    <a:pt x="214638" y="363384"/>
                    <a:pt x="230505" y="375285"/>
                  </a:cubicBezTo>
                  <a:cubicBezTo>
                    <a:pt x="233467" y="377507"/>
                    <a:pt x="236855" y="379095"/>
                    <a:pt x="240030" y="381000"/>
                  </a:cubicBezTo>
                  <a:cubicBezTo>
                    <a:pt x="241300" y="383540"/>
                    <a:pt x="242022" y="386438"/>
                    <a:pt x="243840" y="388620"/>
                  </a:cubicBezTo>
                  <a:cubicBezTo>
                    <a:pt x="245306" y="390379"/>
                    <a:pt x="248224" y="390567"/>
                    <a:pt x="249555" y="392430"/>
                  </a:cubicBezTo>
                  <a:cubicBezTo>
                    <a:pt x="251543" y="395213"/>
                    <a:pt x="251404" y="399154"/>
                    <a:pt x="253365" y="401955"/>
                  </a:cubicBezTo>
                  <a:cubicBezTo>
                    <a:pt x="255940" y="405633"/>
                    <a:pt x="259933" y="408101"/>
                    <a:pt x="262890" y="411480"/>
                  </a:cubicBezTo>
                  <a:cubicBezTo>
                    <a:pt x="264398" y="413203"/>
                    <a:pt x="265369" y="415332"/>
                    <a:pt x="266700" y="417195"/>
                  </a:cubicBezTo>
                  <a:cubicBezTo>
                    <a:pt x="268545" y="419779"/>
                    <a:pt x="270349" y="422404"/>
                    <a:pt x="272415" y="424815"/>
                  </a:cubicBezTo>
                  <a:cubicBezTo>
                    <a:pt x="274168" y="426860"/>
                    <a:pt x="276377" y="428485"/>
                    <a:pt x="278130" y="430530"/>
                  </a:cubicBezTo>
                  <a:cubicBezTo>
                    <a:pt x="280196" y="432941"/>
                    <a:pt x="281779" y="435739"/>
                    <a:pt x="283845" y="438150"/>
                  </a:cubicBezTo>
                  <a:cubicBezTo>
                    <a:pt x="285598" y="440195"/>
                    <a:pt x="287854" y="441780"/>
                    <a:pt x="289560" y="443865"/>
                  </a:cubicBezTo>
                  <a:cubicBezTo>
                    <a:pt x="319095" y="479964"/>
                    <a:pt x="289674" y="448722"/>
                    <a:pt x="306705" y="462915"/>
                  </a:cubicBezTo>
                  <a:cubicBezTo>
                    <a:pt x="316218" y="470843"/>
                    <a:pt x="308091" y="467187"/>
                    <a:pt x="318135" y="470535"/>
                  </a:cubicBezTo>
                  <a:cubicBezTo>
                    <a:pt x="320675" y="472440"/>
                    <a:pt x="322998" y="474675"/>
                    <a:pt x="325755" y="476250"/>
                  </a:cubicBezTo>
                  <a:cubicBezTo>
                    <a:pt x="327498" y="477246"/>
                    <a:pt x="329590" y="477450"/>
                    <a:pt x="331470" y="478155"/>
                  </a:cubicBezTo>
                  <a:cubicBezTo>
                    <a:pt x="345817" y="483535"/>
                    <a:pt x="335847" y="480678"/>
                    <a:pt x="348615" y="483870"/>
                  </a:cubicBezTo>
                  <a:cubicBezTo>
                    <a:pt x="363220" y="482600"/>
                    <a:pt x="378015" y="482729"/>
                    <a:pt x="392430" y="480060"/>
                  </a:cubicBezTo>
                  <a:cubicBezTo>
                    <a:pt x="395552" y="479482"/>
                    <a:pt x="397293" y="475920"/>
                    <a:pt x="400050" y="474345"/>
                  </a:cubicBezTo>
                  <a:cubicBezTo>
                    <a:pt x="401793" y="473349"/>
                    <a:pt x="403860" y="473075"/>
                    <a:pt x="405765" y="472440"/>
                  </a:cubicBezTo>
                  <a:cubicBezTo>
                    <a:pt x="429292" y="443031"/>
                    <a:pt x="399259" y="478946"/>
                    <a:pt x="421005" y="457200"/>
                  </a:cubicBezTo>
                  <a:cubicBezTo>
                    <a:pt x="423880" y="454325"/>
                    <a:pt x="425948" y="450735"/>
                    <a:pt x="428625" y="447675"/>
                  </a:cubicBezTo>
                  <a:cubicBezTo>
                    <a:pt x="430399" y="445648"/>
                    <a:pt x="432774" y="444152"/>
                    <a:pt x="434340" y="441960"/>
                  </a:cubicBezTo>
                  <a:cubicBezTo>
                    <a:pt x="435991" y="439649"/>
                    <a:pt x="436575" y="436703"/>
                    <a:pt x="438150" y="434340"/>
                  </a:cubicBezTo>
                  <a:cubicBezTo>
                    <a:pt x="440405" y="430957"/>
                    <a:pt x="443438" y="428146"/>
                    <a:pt x="445770" y="424815"/>
                  </a:cubicBezTo>
                  <a:cubicBezTo>
                    <a:pt x="461171" y="402814"/>
                    <a:pt x="444170" y="424872"/>
                    <a:pt x="455295" y="409575"/>
                  </a:cubicBezTo>
                  <a:cubicBezTo>
                    <a:pt x="479081" y="376869"/>
                    <a:pt x="455403" y="408635"/>
                    <a:pt x="476250" y="384810"/>
                  </a:cubicBezTo>
                  <a:cubicBezTo>
                    <a:pt x="480195" y="380302"/>
                    <a:pt x="481830" y="374078"/>
                    <a:pt x="485775" y="369570"/>
                  </a:cubicBezTo>
                  <a:cubicBezTo>
                    <a:pt x="487866" y="367181"/>
                    <a:pt x="490984" y="365921"/>
                    <a:pt x="493395" y="363855"/>
                  </a:cubicBezTo>
                  <a:cubicBezTo>
                    <a:pt x="495440" y="362102"/>
                    <a:pt x="496931" y="359725"/>
                    <a:pt x="499110" y="358140"/>
                  </a:cubicBezTo>
                  <a:cubicBezTo>
                    <a:pt x="511654" y="349017"/>
                    <a:pt x="510141" y="350018"/>
                    <a:pt x="520065" y="346710"/>
                  </a:cubicBezTo>
                  <a:cubicBezTo>
                    <a:pt x="521970" y="344805"/>
                    <a:pt x="523370" y="342200"/>
                    <a:pt x="525780" y="340995"/>
                  </a:cubicBezTo>
                  <a:cubicBezTo>
                    <a:pt x="534533" y="336619"/>
                    <a:pt x="538651" y="338220"/>
                    <a:pt x="546735" y="335280"/>
                  </a:cubicBezTo>
                  <a:cubicBezTo>
                    <a:pt x="569519" y="326995"/>
                    <a:pt x="550994" y="331380"/>
                    <a:pt x="569595" y="327660"/>
                  </a:cubicBezTo>
                  <a:cubicBezTo>
                    <a:pt x="572135" y="326390"/>
                    <a:pt x="574521" y="324748"/>
                    <a:pt x="577215" y="323850"/>
                  </a:cubicBezTo>
                  <a:cubicBezTo>
                    <a:pt x="582183" y="322194"/>
                    <a:pt x="587487" y="321696"/>
                    <a:pt x="592455" y="320040"/>
                  </a:cubicBezTo>
                  <a:cubicBezTo>
                    <a:pt x="594360" y="319405"/>
                    <a:pt x="596210" y="318571"/>
                    <a:pt x="598170" y="318135"/>
                  </a:cubicBezTo>
                  <a:cubicBezTo>
                    <a:pt x="601941" y="317297"/>
                    <a:pt x="605812" y="316988"/>
                    <a:pt x="609600" y="316230"/>
                  </a:cubicBezTo>
                  <a:cubicBezTo>
                    <a:pt x="611635" y="315823"/>
                    <a:pt x="620514" y="313630"/>
                    <a:pt x="622935" y="312420"/>
                  </a:cubicBezTo>
                  <a:cubicBezTo>
                    <a:pt x="630890" y="308442"/>
                    <a:pt x="626358" y="307696"/>
                    <a:pt x="636270" y="306705"/>
                  </a:cubicBezTo>
                  <a:cubicBezTo>
                    <a:pt x="652747" y="305057"/>
                    <a:pt x="669290" y="304165"/>
                    <a:pt x="685800" y="302895"/>
                  </a:cubicBezTo>
                  <a:cubicBezTo>
                    <a:pt x="688340" y="299085"/>
                    <a:pt x="691972" y="295809"/>
                    <a:pt x="693420" y="291465"/>
                  </a:cubicBezTo>
                  <a:cubicBezTo>
                    <a:pt x="696049" y="283578"/>
                    <a:pt x="694211" y="287421"/>
                    <a:pt x="699135" y="280035"/>
                  </a:cubicBezTo>
                  <a:cubicBezTo>
                    <a:pt x="699770" y="277495"/>
                    <a:pt x="700558" y="274988"/>
                    <a:pt x="701040" y="272415"/>
                  </a:cubicBezTo>
                  <a:cubicBezTo>
                    <a:pt x="702464" y="264822"/>
                    <a:pt x="702976" y="257049"/>
                    <a:pt x="704850" y="249555"/>
                  </a:cubicBezTo>
                  <a:cubicBezTo>
                    <a:pt x="709147" y="232367"/>
                    <a:pt x="707004" y="239283"/>
                    <a:pt x="710565" y="228600"/>
                  </a:cubicBezTo>
                  <a:cubicBezTo>
                    <a:pt x="711200" y="219710"/>
                    <a:pt x="712470" y="210843"/>
                    <a:pt x="712470" y="201930"/>
                  </a:cubicBezTo>
                  <a:cubicBezTo>
                    <a:pt x="712470" y="189911"/>
                    <a:pt x="710031" y="154143"/>
                    <a:pt x="708660" y="139065"/>
                  </a:cubicBezTo>
                  <a:cubicBezTo>
                    <a:pt x="708139" y="133338"/>
                    <a:pt x="707253" y="127649"/>
                    <a:pt x="706755" y="121920"/>
                  </a:cubicBezTo>
                  <a:cubicBezTo>
                    <a:pt x="705983" y="113041"/>
                    <a:pt x="705834" y="104108"/>
                    <a:pt x="704850" y="95250"/>
                  </a:cubicBezTo>
                  <a:cubicBezTo>
                    <a:pt x="703898" y="86684"/>
                    <a:pt x="702335" y="88010"/>
                    <a:pt x="699135" y="80010"/>
                  </a:cubicBezTo>
                  <a:cubicBezTo>
                    <a:pt x="695637" y="71264"/>
                    <a:pt x="693849" y="61819"/>
                    <a:pt x="689610" y="53340"/>
                  </a:cubicBezTo>
                  <a:cubicBezTo>
                    <a:pt x="687320" y="48761"/>
                    <a:pt x="684624" y="44395"/>
                    <a:pt x="681990" y="40005"/>
                  </a:cubicBezTo>
                  <a:cubicBezTo>
                    <a:pt x="680812" y="38042"/>
                    <a:pt x="679799" y="35909"/>
                    <a:pt x="678180" y="34290"/>
                  </a:cubicBezTo>
                  <a:cubicBezTo>
                    <a:pt x="675935" y="32045"/>
                    <a:pt x="672805" y="30820"/>
                    <a:pt x="670560" y="28575"/>
                  </a:cubicBezTo>
                  <a:cubicBezTo>
                    <a:pt x="668315" y="26330"/>
                    <a:pt x="667284" y="22988"/>
                    <a:pt x="664845" y="20955"/>
                  </a:cubicBezTo>
                  <a:cubicBezTo>
                    <a:pt x="663302" y="19669"/>
                    <a:pt x="660976" y="19841"/>
                    <a:pt x="659130" y="19050"/>
                  </a:cubicBezTo>
                  <a:cubicBezTo>
                    <a:pt x="656520" y="17931"/>
                    <a:pt x="654204" y="16138"/>
                    <a:pt x="651510" y="15240"/>
                  </a:cubicBezTo>
                  <a:cubicBezTo>
                    <a:pt x="646542" y="13584"/>
                    <a:pt x="641238" y="13086"/>
                    <a:pt x="636270" y="11430"/>
                  </a:cubicBezTo>
                  <a:cubicBezTo>
                    <a:pt x="624301" y="7440"/>
                    <a:pt x="625595" y="7515"/>
                    <a:pt x="605790" y="5715"/>
                  </a:cubicBezTo>
                  <a:cubicBezTo>
                    <a:pt x="586145" y="3929"/>
                    <a:pt x="566455" y="2375"/>
                    <a:pt x="546735" y="1905"/>
                  </a:cubicBezTo>
                  <a:lnTo>
                    <a:pt x="466725" y="0"/>
                  </a:lnTo>
                  <a:lnTo>
                    <a:pt x="125730" y="1905"/>
                  </a:lnTo>
                  <a:cubicBezTo>
                    <a:pt x="118717" y="1979"/>
                    <a:pt x="111770" y="3292"/>
                    <a:pt x="104775" y="3810"/>
                  </a:cubicBezTo>
                  <a:cubicBezTo>
                    <a:pt x="94623" y="4562"/>
                    <a:pt x="84455" y="5080"/>
                    <a:pt x="74295" y="5715"/>
                  </a:cubicBezTo>
                  <a:cubicBezTo>
                    <a:pt x="73821" y="5810"/>
                    <a:pt x="61008" y="7963"/>
                    <a:pt x="59055" y="9525"/>
                  </a:cubicBezTo>
                  <a:cubicBezTo>
                    <a:pt x="57267" y="10955"/>
                    <a:pt x="56983" y="13750"/>
                    <a:pt x="55245" y="15240"/>
                  </a:cubicBezTo>
                  <a:cubicBezTo>
                    <a:pt x="52434" y="17650"/>
                    <a:pt x="48895" y="19050"/>
                    <a:pt x="45720" y="20955"/>
                  </a:cubicBezTo>
                  <a:cubicBezTo>
                    <a:pt x="44450" y="22860"/>
                    <a:pt x="43529" y="25051"/>
                    <a:pt x="41910" y="26670"/>
                  </a:cubicBezTo>
                  <a:cubicBezTo>
                    <a:pt x="40291" y="28289"/>
                    <a:pt x="37625" y="28692"/>
                    <a:pt x="36195" y="30480"/>
                  </a:cubicBezTo>
                  <a:cubicBezTo>
                    <a:pt x="25679" y="43625"/>
                    <a:pt x="44953" y="29086"/>
                    <a:pt x="28575" y="40005"/>
                  </a:cubicBezTo>
                  <a:cubicBezTo>
                    <a:pt x="19959" y="52929"/>
                    <a:pt x="17145" y="38418"/>
                    <a:pt x="15240" y="6096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orma libre 15">
              <a:extLst>
                <a:ext uri="{FF2B5EF4-FFF2-40B4-BE49-F238E27FC236}">
                  <a16:creationId xmlns:a16="http://schemas.microsoft.com/office/drawing/2014/main" id="{EB4010F3-5999-C498-D90E-D6CB70B28A70}"/>
                </a:ext>
              </a:extLst>
            </p:cNvPr>
            <p:cNvSpPr/>
            <p:nvPr/>
          </p:nvSpPr>
          <p:spPr>
            <a:xfrm>
              <a:off x="5231186" y="2757647"/>
              <a:ext cx="457145" cy="424815"/>
            </a:xfrm>
            <a:custGeom>
              <a:avLst/>
              <a:gdLst>
                <a:gd name="connsiteX0" fmla="*/ 1850 w 457145"/>
                <a:gd name="connsiteY0" fmla="*/ 32385 h 424815"/>
                <a:gd name="connsiteX1" fmla="*/ 5660 w 457145"/>
                <a:gd name="connsiteY1" fmla="*/ 41910 h 424815"/>
                <a:gd name="connsiteX2" fmla="*/ 11375 w 457145"/>
                <a:gd name="connsiteY2" fmla="*/ 102870 h 424815"/>
                <a:gd name="connsiteX3" fmla="*/ 15185 w 457145"/>
                <a:gd name="connsiteY3" fmla="*/ 190500 h 424815"/>
                <a:gd name="connsiteX4" fmla="*/ 17090 w 457145"/>
                <a:gd name="connsiteY4" fmla="*/ 354330 h 424815"/>
                <a:gd name="connsiteX5" fmla="*/ 18995 w 457145"/>
                <a:gd name="connsiteY5" fmla="*/ 360045 h 424815"/>
                <a:gd name="connsiteX6" fmla="*/ 30425 w 457145"/>
                <a:gd name="connsiteY6" fmla="*/ 381000 h 424815"/>
                <a:gd name="connsiteX7" fmla="*/ 32330 w 457145"/>
                <a:gd name="connsiteY7" fmla="*/ 386715 h 424815"/>
                <a:gd name="connsiteX8" fmla="*/ 38045 w 457145"/>
                <a:gd name="connsiteY8" fmla="*/ 390525 h 424815"/>
                <a:gd name="connsiteX9" fmla="*/ 57095 w 457145"/>
                <a:gd name="connsiteY9" fmla="*/ 405765 h 424815"/>
                <a:gd name="connsiteX10" fmla="*/ 74240 w 457145"/>
                <a:gd name="connsiteY10" fmla="*/ 413385 h 424815"/>
                <a:gd name="connsiteX11" fmla="*/ 83765 w 457145"/>
                <a:gd name="connsiteY11" fmla="*/ 417195 h 424815"/>
                <a:gd name="connsiteX12" fmla="*/ 121865 w 457145"/>
                <a:gd name="connsiteY12" fmla="*/ 424815 h 424815"/>
                <a:gd name="connsiteX13" fmla="*/ 199970 w 457145"/>
                <a:gd name="connsiteY13" fmla="*/ 422910 h 424815"/>
                <a:gd name="connsiteX14" fmla="*/ 209495 w 457145"/>
                <a:gd name="connsiteY14" fmla="*/ 421005 h 424815"/>
                <a:gd name="connsiteX15" fmla="*/ 236165 w 457145"/>
                <a:gd name="connsiteY15" fmla="*/ 417195 h 424815"/>
                <a:gd name="connsiteX16" fmla="*/ 291410 w 457145"/>
                <a:gd name="connsiteY16" fmla="*/ 415290 h 424815"/>
                <a:gd name="connsiteX17" fmla="*/ 453335 w 457145"/>
                <a:gd name="connsiteY17" fmla="*/ 413385 h 424815"/>
                <a:gd name="connsiteX18" fmla="*/ 451430 w 457145"/>
                <a:gd name="connsiteY18" fmla="*/ 400050 h 424815"/>
                <a:gd name="connsiteX19" fmla="*/ 455240 w 457145"/>
                <a:gd name="connsiteY19" fmla="*/ 354330 h 424815"/>
                <a:gd name="connsiteX20" fmla="*/ 451430 w 457145"/>
                <a:gd name="connsiteY20" fmla="*/ 268605 h 424815"/>
                <a:gd name="connsiteX21" fmla="*/ 449525 w 457145"/>
                <a:gd name="connsiteY21" fmla="*/ 209550 h 424815"/>
                <a:gd name="connsiteX22" fmla="*/ 445715 w 457145"/>
                <a:gd name="connsiteY22" fmla="*/ 161925 h 424815"/>
                <a:gd name="connsiteX23" fmla="*/ 447620 w 457145"/>
                <a:gd name="connsiteY23" fmla="*/ 78105 h 424815"/>
                <a:gd name="connsiteX24" fmla="*/ 449525 w 457145"/>
                <a:gd name="connsiteY24" fmla="*/ 62865 h 424815"/>
                <a:gd name="connsiteX25" fmla="*/ 453335 w 457145"/>
                <a:gd name="connsiteY25" fmla="*/ 51435 h 424815"/>
                <a:gd name="connsiteX26" fmla="*/ 457145 w 457145"/>
                <a:gd name="connsiteY26" fmla="*/ 36195 h 424815"/>
                <a:gd name="connsiteX27" fmla="*/ 451430 w 457145"/>
                <a:gd name="connsiteY27" fmla="*/ 32385 h 424815"/>
                <a:gd name="connsiteX28" fmla="*/ 440000 w 457145"/>
                <a:gd name="connsiteY28" fmla="*/ 28575 h 424815"/>
                <a:gd name="connsiteX29" fmla="*/ 428570 w 457145"/>
                <a:gd name="connsiteY29" fmla="*/ 22860 h 424815"/>
                <a:gd name="connsiteX30" fmla="*/ 420950 w 457145"/>
                <a:gd name="connsiteY30" fmla="*/ 19050 h 424815"/>
                <a:gd name="connsiteX31" fmla="*/ 413330 w 457145"/>
                <a:gd name="connsiteY31" fmla="*/ 17145 h 424815"/>
                <a:gd name="connsiteX32" fmla="*/ 396185 w 457145"/>
                <a:gd name="connsiteY32" fmla="*/ 11430 h 424815"/>
                <a:gd name="connsiteX33" fmla="*/ 390470 w 457145"/>
                <a:gd name="connsiteY33" fmla="*/ 9525 h 424815"/>
                <a:gd name="connsiteX34" fmla="*/ 373325 w 457145"/>
                <a:gd name="connsiteY34" fmla="*/ 7620 h 424815"/>
                <a:gd name="connsiteX35" fmla="*/ 348560 w 457145"/>
                <a:gd name="connsiteY35" fmla="*/ 3810 h 424815"/>
                <a:gd name="connsiteX36" fmla="*/ 291410 w 457145"/>
                <a:gd name="connsiteY36" fmla="*/ 0 h 424815"/>
                <a:gd name="connsiteX37" fmla="*/ 133295 w 457145"/>
                <a:gd name="connsiteY37" fmla="*/ 1905 h 424815"/>
                <a:gd name="connsiteX38" fmla="*/ 110435 w 457145"/>
                <a:gd name="connsiteY38" fmla="*/ 3810 h 424815"/>
                <a:gd name="connsiteX39" fmla="*/ 57095 w 457145"/>
                <a:gd name="connsiteY39" fmla="*/ 9525 h 424815"/>
                <a:gd name="connsiteX40" fmla="*/ 38045 w 457145"/>
                <a:gd name="connsiteY40" fmla="*/ 11430 h 424815"/>
                <a:gd name="connsiteX41" fmla="*/ 1850 w 457145"/>
                <a:gd name="connsiteY41" fmla="*/ 32385 h 424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57145" h="424815">
                  <a:moveTo>
                    <a:pt x="1850" y="32385"/>
                  </a:moveTo>
                  <a:cubicBezTo>
                    <a:pt x="-3547" y="37465"/>
                    <a:pt x="4459" y="38708"/>
                    <a:pt x="5660" y="41910"/>
                  </a:cubicBezTo>
                  <a:cubicBezTo>
                    <a:pt x="13064" y="61655"/>
                    <a:pt x="10534" y="77630"/>
                    <a:pt x="11375" y="102870"/>
                  </a:cubicBezTo>
                  <a:cubicBezTo>
                    <a:pt x="13619" y="170194"/>
                    <a:pt x="12091" y="140997"/>
                    <a:pt x="15185" y="190500"/>
                  </a:cubicBezTo>
                  <a:cubicBezTo>
                    <a:pt x="15820" y="245110"/>
                    <a:pt x="15863" y="299730"/>
                    <a:pt x="17090" y="354330"/>
                  </a:cubicBezTo>
                  <a:cubicBezTo>
                    <a:pt x="17135" y="356338"/>
                    <a:pt x="18179" y="358210"/>
                    <a:pt x="18995" y="360045"/>
                  </a:cubicBezTo>
                  <a:cubicBezTo>
                    <a:pt x="31123" y="387333"/>
                    <a:pt x="18383" y="356916"/>
                    <a:pt x="30425" y="381000"/>
                  </a:cubicBezTo>
                  <a:cubicBezTo>
                    <a:pt x="31323" y="382796"/>
                    <a:pt x="31076" y="385147"/>
                    <a:pt x="32330" y="386715"/>
                  </a:cubicBezTo>
                  <a:cubicBezTo>
                    <a:pt x="33760" y="388503"/>
                    <a:pt x="36307" y="389035"/>
                    <a:pt x="38045" y="390525"/>
                  </a:cubicBezTo>
                  <a:cubicBezTo>
                    <a:pt x="47968" y="399030"/>
                    <a:pt x="43869" y="399152"/>
                    <a:pt x="57095" y="405765"/>
                  </a:cubicBezTo>
                  <a:cubicBezTo>
                    <a:pt x="77220" y="415827"/>
                    <a:pt x="61232" y="408507"/>
                    <a:pt x="74240" y="413385"/>
                  </a:cubicBezTo>
                  <a:cubicBezTo>
                    <a:pt x="77442" y="414586"/>
                    <a:pt x="80497" y="416189"/>
                    <a:pt x="83765" y="417195"/>
                  </a:cubicBezTo>
                  <a:cubicBezTo>
                    <a:pt x="96209" y="421024"/>
                    <a:pt x="109022" y="422980"/>
                    <a:pt x="121865" y="424815"/>
                  </a:cubicBezTo>
                  <a:lnTo>
                    <a:pt x="199970" y="422910"/>
                  </a:lnTo>
                  <a:cubicBezTo>
                    <a:pt x="203205" y="422769"/>
                    <a:pt x="206297" y="421510"/>
                    <a:pt x="209495" y="421005"/>
                  </a:cubicBezTo>
                  <a:cubicBezTo>
                    <a:pt x="218365" y="419604"/>
                    <a:pt x="227207" y="417820"/>
                    <a:pt x="236165" y="417195"/>
                  </a:cubicBezTo>
                  <a:cubicBezTo>
                    <a:pt x="254546" y="415913"/>
                    <a:pt x="272987" y="415613"/>
                    <a:pt x="291410" y="415290"/>
                  </a:cubicBezTo>
                  <a:lnTo>
                    <a:pt x="453335" y="413385"/>
                  </a:lnTo>
                  <a:cubicBezTo>
                    <a:pt x="452700" y="408940"/>
                    <a:pt x="451430" y="404540"/>
                    <a:pt x="451430" y="400050"/>
                  </a:cubicBezTo>
                  <a:cubicBezTo>
                    <a:pt x="451430" y="367478"/>
                    <a:pt x="450670" y="372610"/>
                    <a:pt x="455240" y="354330"/>
                  </a:cubicBezTo>
                  <a:cubicBezTo>
                    <a:pt x="453970" y="325755"/>
                    <a:pt x="452558" y="297186"/>
                    <a:pt x="451430" y="268605"/>
                  </a:cubicBezTo>
                  <a:cubicBezTo>
                    <a:pt x="450653" y="248925"/>
                    <a:pt x="450312" y="229230"/>
                    <a:pt x="449525" y="209550"/>
                  </a:cubicBezTo>
                  <a:cubicBezTo>
                    <a:pt x="448083" y="173492"/>
                    <a:pt x="449393" y="183995"/>
                    <a:pt x="445715" y="161925"/>
                  </a:cubicBezTo>
                  <a:cubicBezTo>
                    <a:pt x="446350" y="133985"/>
                    <a:pt x="446546" y="106032"/>
                    <a:pt x="447620" y="78105"/>
                  </a:cubicBezTo>
                  <a:cubicBezTo>
                    <a:pt x="447817" y="72989"/>
                    <a:pt x="448452" y="67871"/>
                    <a:pt x="449525" y="62865"/>
                  </a:cubicBezTo>
                  <a:cubicBezTo>
                    <a:pt x="450366" y="58938"/>
                    <a:pt x="452547" y="55373"/>
                    <a:pt x="453335" y="51435"/>
                  </a:cubicBezTo>
                  <a:cubicBezTo>
                    <a:pt x="455634" y="39941"/>
                    <a:pt x="454216" y="44982"/>
                    <a:pt x="457145" y="36195"/>
                  </a:cubicBezTo>
                  <a:cubicBezTo>
                    <a:pt x="455240" y="34925"/>
                    <a:pt x="453522" y="33315"/>
                    <a:pt x="451430" y="32385"/>
                  </a:cubicBezTo>
                  <a:cubicBezTo>
                    <a:pt x="447760" y="30754"/>
                    <a:pt x="443342" y="30803"/>
                    <a:pt x="440000" y="28575"/>
                  </a:cubicBezTo>
                  <a:cubicBezTo>
                    <a:pt x="429017" y="21253"/>
                    <a:pt x="439612" y="27592"/>
                    <a:pt x="428570" y="22860"/>
                  </a:cubicBezTo>
                  <a:cubicBezTo>
                    <a:pt x="425960" y="21741"/>
                    <a:pt x="423609" y="20047"/>
                    <a:pt x="420950" y="19050"/>
                  </a:cubicBezTo>
                  <a:cubicBezTo>
                    <a:pt x="418499" y="18131"/>
                    <a:pt x="415838" y="17897"/>
                    <a:pt x="413330" y="17145"/>
                  </a:cubicBezTo>
                  <a:lnTo>
                    <a:pt x="396185" y="11430"/>
                  </a:lnTo>
                  <a:cubicBezTo>
                    <a:pt x="394280" y="10795"/>
                    <a:pt x="392466" y="9747"/>
                    <a:pt x="390470" y="9525"/>
                  </a:cubicBezTo>
                  <a:cubicBezTo>
                    <a:pt x="384755" y="8890"/>
                    <a:pt x="379025" y="8380"/>
                    <a:pt x="373325" y="7620"/>
                  </a:cubicBezTo>
                  <a:cubicBezTo>
                    <a:pt x="360585" y="5921"/>
                    <a:pt x="362093" y="5163"/>
                    <a:pt x="348560" y="3810"/>
                  </a:cubicBezTo>
                  <a:cubicBezTo>
                    <a:pt x="332935" y="2248"/>
                    <a:pt x="306040" y="861"/>
                    <a:pt x="291410" y="0"/>
                  </a:cubicBezTo>
                  <a:lnTo>
                    <a:pt x="133295" y="1905"/>
                  </a:lnTo>
                  <a:cubicBezTo>
                    <a:pt x="125650" y="2066"/>
                    <a:pt x="118050" y="3118"/>
                    <a:pt x="110435" y="3810"/>
                  </a:cubicBezTo>
                  <a:cubicBezTo>
                    <a:pt x="-1648" y="13999"/>
                    <a:pt x="106353" y="3730"/>
                    <a:pt x="57095" y="9525"/>
                  </a:cubicBezTo>
                  <a:cubicBezTo>
                    <a:pt x="50757" y="10271"/>
                    <a:pt x="44400" y="10852"/>
                    <a:pt x="38045" y="11430"/>
                  </a:cubicBezTo>
                  <a:cubicBezTo>
                    <a:pt x="13320" y="13678"/>
                    <a:pt x="7247" y="27305"/>
                    <a:pt x="1850" y="32385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orma libre 16">
              <a:extLst>
                <a:ext uri="{FF2B5EF4-FFF2-40B4-BE49-F238E27FC236}">
                  <a16:creationId xmlns:a16="http://schemas.microsoft.com/office/drawing/2014/main" id="{90479D3E-D80E-0F32-C586-010CA4C348B8}"/>
                </a:ext>
              </a:extLst>
            </p:cNvPr>
            <p:cNvSpPr/>
            <p:nvPr/>
          </p:nvSpPr>
          <p:spPr>
            <a:xfrm>
              <a:off x="5758815" y="2751931"/>
              <a:ext cx="160020" cy="312420"/>
            </a:xfrm>
            <a:custGeom>
              <a:avLst/>
              <a:gdLst>
                <a:gd name="connsiteX0" fmla="*/ 0 w 160020"/>
                <a:gd name="connsiteY0" fmla="*/ 20955 h 312420"/>
                <a:gd name="connsiteX1" fmla="*/ 7620 w 160020"/>
                <a:gd name="connsiteY1" fmla="*/ 30480 h 312420"/>
                <a:gd name="connsiteX2" fmla="*/ 9525 w 160020"/>
                <a:gd name="connsiteY2" fmla="*/ 36195 h 312420"/>
                <a:gd name="connsiteX3" fmla="*/ 13335 w 160020"/>
                <a:gd name="connsiteY3" fmla="*/ 57150 h 312420"/>
                <a:gd name="connsiteX4" fmla="*/ 17145 w 160020"/>
                <a:gd name="connsiteY4" fmla="*/ 89535 h 312420"/>
                <a:gd name="connsiteX5" fmla="*/ 19050 w 160020"/>
                <a:gd name="connsiteY5" fmla="*/ 129540 h 312420"/>
                <a:gd name="connsiteX6" fmla="*/ 20955 w 160020"/>
                <a:gd name="connsiteY6" fmla="*/ 135255 h 312420"/>
                <a:gd name="connsiteX7" fmla="*/ 24765 w 160020"/>
                <a:gd name="connsiteY7" fmla="*/ 260985 h 312420"/>
                <a:gd name="connsiteX8" fmla="*/ 26670 w 160020"/>
                <a:gd name="connsiteY8" fmla="*/ 280035 h 312420"/>
                <a:gd name="connsiteX9" fmla="*/ 34290 w 160020"/>
                <a:gd name="connsiteY9" fmla="*/ 281940 h 312420"/>
                <a:gd name="connsiteX10" fmla="*/ 49530 w 160020"/>
                <a:gd name="connsiteY10" fmla="*/ 289560 h 312420"/>
                <a:gd name="connsiteX11" fmla="*/ 62865 w 160020"/>
                <a:gd name="connsiteY11" fmla="*/ 299085 h 312420"/>
                <a:gd name="connsiteX12" fmla="*/ 72390 w 160020"/>
                <a:gd name="connsiteY12" fmla="*/ 302895 h 312420"/>
                <a:gd name="connsiteX13" fmla="*/ 89535 w 160020"/>
                <a:gd name="connsiteY13" fmla="*/ 310515 h 312420"/>
                <a:gd name="connsiteX14" fmla="*/ 95250 w 160020"/>
                <a:gd name="connsiteY14" fmla="*/ 312420 h 312420"/>
                <a:gd name="connsiteX15" fmla="*/ 121920 w 160020"/>
                <a:gd name="connsiteY15" fmla="*/ 308610 h 312420"/>
                <a:gd name="connsiteX16" fmla="*/ 133350 w 160020"/>
                <a:gd name="connsiteY16" fmla="*/ 304800 h 312420"/>
                <a:gd name="connsiteX17" fmla="*/ 142875 w 160020"/>
                <a:gd name="connsiteY17" fmla="*/ 297180 h 312420"/>
                <a:gd name="connsiteX18" fmla="*/ 146685 w 160020"/>
                <a:gd name="connsiteY18" fmla="*/ 291465 h 312420"/>
                <a:gd name="connsiteX19" fmla="*/ 152400 w 160020"/>
                <a:gd name="connsiteY19" fmla="*/ 285750 h 312420"/>
                <a:gd name="connsiteX20" fmla="*/ 154305 w 160020"/>
                <a:gd name="connsiteY20" fmla="*/ 280035 h 312420"/>
                <a:gd name="connsiteX21" fmla="*/ 156210 w 160020"/>
                <a:gd name="connsiteY21" fmla="*/ 272415 h 312420"/>
                <a:gd name="connsiteX22" fmla="*/ 160020 w 160020"/>
                <a:gd name="connsiteY22" fmla="*/ 266700 h 312420"/>
                <a:gd name="connsiteX23" fmla="*/ 158115 w 160020"/>
                <a:gd name="connsiteY23" fmla="*/ 232410 h 312420"/>
                <a:gd name="connsiteX24" fmla="*/ 156210 w 160020"/>
                <a:gd name="connsiteY24" fmla="*/ 224790 h 312420"/>
                <a:gd name="connsiteX25" fmla="*/ 154305 w 160020"/>
                <a:gd name="connsiteY25" fmla="*/ 209550 h 312420"/>
                <a:gd name="connsiteX26" fmla="*/ 152400 w 160020"/>
                <a:gd name="connsiteY26" fmla="*/ 179070 h 312420"/>
                <a:gd name="connsiteX27" fmla="*/ 150495 w 160020"/>
                <a:gd name="connsiteY27" fmla="*/ 142875 h 312420"/>
                <a:gd name="connsiteX28" fmla="*/ 148590 w 160020"/>
                <a:gd name="connsiteY28" fmla="*/ 131445 h 312420"/>
                <a:gd name="connsiteX29" fmla="*/ 144780 w 160020"/>
                <a:gd name="connsiteY29" fmla="*/ 120015 h 312420"/>
                <a:gd name="connsiteX30" fmla="*/ 142875 w 160020"/>
                <a:gd name="connsiteY30" fmla="*/ 114300 h 312420"/>
                <a:gd name="connsiteX31" fmla="*/ 140970 w 160020"/>
                <a:gd name="connsiteY31" fmla="*/ 104775 h 312420"/>
                <a:gd name="connsiteX32" fmla="*/ 139065 w 160020"/>
                <a:gd name="connsiteY32" fmla="*/ 74295 h 312420"/>
                <a:gd name="connsiteX33" fmla="*/ 137160 w 160020"/>
                <a:gd name="connsiteY33" fmla="*/ 68580 h 312420"/>
                <a:gd name="connsiteX34" fmla="*/ 129540 w 160020"/>
                <a:gd name="connsiteY34" fmla="*/ 57150 h 312420"/>
                <a:gd name="connsiteX35" fmla="*/ 123825 w 160020"/>
                <a:gd name="connsiteY35" fmla="*/ 53340 h 312420"/>
                <a:gd name="connsiteX36" fmla="*/ 116205 w 160020"/>
                <a:gd name="connsiteY36" fmla="*/ 41910 h 312420"/>
                <a:gd name="connsiteX37" fmla="*/ 104775 w 160020"/>
                <a:gd name="connsiteY37" fmla="*/ 32385 h 312420"/>
                <a:gd name="connsiteX38" fmla="*/ 93345 w 160020"/>
                <a:gd name="connsiteY38" fmla="*/ 22860 h 312420"/>
                <a:gd name="connsiteX39" fmla="*/ 81915 w 160020"/>
                <a:gd name="connsiteY39" fmla="*/ 15240 h 312420"/>
                <a:gd name="connsiteX40" fmla="*/ 70485 w 160020"/>
                <a:gd name="connsiteY40" fmla="*/ 7620 h 312420"/>
                <a:gd name="connsiteX41" fmla="*/ 57150 w 160020"/>
                <a:gd name="connsiteY41" fmla="*/ 3810 h 312420"/>
                <a:gd name="connsiteX42" fmla="*/ 45720 w 160020"/>
                <a:gd name="connsiteY42" fmla="*/ 0 h 312420"/>
                <a:gd name="connsiteX43" fmla="*/ 0 w 160020"/>
                <a:gd name="connsiteY43" fmla="*/ 20955 h 312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60020" h="312420">
                  <a:moveTo>
                    <a:pt x="0" y="20955"/>
                  </a:moveTo>
                  <a:cubicBezTo>
                    <a:pt x="2540" y="24130"/>
                    <a:pt x="5465" y="27032"/>
                    <a:pt x="7620" y="30480"/>
                  </a:cubicBezTo>
                  <a:cubicBezTo>
                    <a:pt x="8684" y="32183"/>
                    <a:pt x="8973" y="34264"/>
                    <a:pt x="9525" y="36195"/>
                  </a:cubicBezTo>
                  <a:cubicBezTo>
                    <a:pt x="11979" y="44784"/>
                    <a:pt x="11986" y="47032"/>
                    <a:pt x="13335" y="57150"/>
                  </a:cubicBezTo>
                  <a:cubicBezTo>
                    <a:pt x="15080" y="70241"/>
                    <a:pt x="15655" y="76124"/>
                    <a:pt x="17145" y="89535"/>
                  </a:cubicBezTo>
                  <a:cubicBezTo>
                    <a:pt x="17780" y="102870"/>
                    <a:pt x="17941" y="116236"/>
                    <a:pt x="19050" y="129540"/>
                  </a:cubicBezTo>
                  <a:cubicBezTo>
                    <a:pt x="19217" y="131541"/>
                    <a:pt x="20868" y="133249"/>
                    <a:pt x="20955" y="135255"/>
                  </a:cubicBezTo>
                  <a:cubicBezTo>
                    <a:pt x="22776" y="177145"/>
                    <a:pt x="20593" y="219264"/>
                    <a:pt x="24765" y="260985"/>
                  </a:cubicBezTo>
                  <a:cubicBezTo>
                    <a:pt x="25400" y="267335"/>
                    <a:pt x="24029" y="274225"/>
                    <a:pt x="26670" y="280035"/>
                  </a:cubicBezTo>
                  <a:cubicBezTo>
                    <a:pt x="27753" y="282418"/>
                    <a:pt x="31873" y="280933"/>
                    <a:pt x="34290" y="281940"/>
                  </a:cubicBezTo>
                  <a:cubicBezTo>
                    <a:pt x="39533" y="284124"/>
                    <a:pt x="44624" y="286698"/>
                    <a:pt x="49530" y="289560"/>
                  </a:cubicBezTo>
                  <a:cubicBezTo>
                    <a:pt x="54707" y="292580"/>
                    <a:pt x="57590" y="296448"/>
                    <a:pt x="62865" y="299085"/>
                  </a:cubicBezTo>
                  <a:cubicBezTo>
                    <a:pt x="65924" y="300614"/>
                    <a:pt x="69331" y="301366"/>
                    <a:pt x="72390" y="302895"/>
                  </a:cubicBezTo>
                  <a:cubicBezTo>
                    <a:pt x="90503" y="311952"/>
                    <a:pt x="60047" y="300686"/>
                    <a:pt x="89535" y="310515"/>
                  </a:cubicBezTo>
                  <a:lnTo>
                    <a:pt x="95250" y="312420"/>
                  </a:lnTo>
                  <a:cubicBezTo>
                    <a:pt x="108489" y="311096"/>
                    <a:pt x="111562" y="311718"/>
                    <a:pt x="121920" y="308610"/>
                  </a:cubicBezTo>
                  <a:cubicBezTo>
                    <a:pt x="125767" y="307456"/>
                    <a:pt x="133350" y="304800"/>
                    <a:pt x="133350" y="304800"/>
                  </a:cubicBezTo>
                  <a:cubicBezTo>
                    <a:pt x="136525" y="302260"/>
                    <a:pt x="140000" y="300055"/>
                    <a:pt x="142875" y="297180"/>
                  </a:cubicBezTo>
                  <a:cubicBezTo>
                    <a:pt x="144494" y="295561"/>
                    <a:pt x="145219" y="293224"/>
                    <a:pt x="146685" y="291465"/>
                  </a:cubicBezTo>
                  <a:cubicBezTo>
                    <a:pt x="148410" y="289395"/>
                    <a:pt x="150495" y="287655"/>
                    <a:pt x="152400" y="285750"/>
                  </a:cubicBezTo>
                  <a:cubicBezTo>
                    <a:pt x="153035" y="283845"/>
                    <a:pt x="153753" y="281966"/>
                    <a:pt x="154305" y="280035"/>
                  </a:cubicBezTo>
                  <a:cubicBezTo>
                    <a:pt x="155024" y="277518"/>
                    <a:pt x="155179" y="274821"/>
                    <a:pt x="156210" y="272415"/>
                  </a:cubicBezTo>
                  <a:cubicBezTo>
                    <a:pt x="157112" y="270311"/>
                    <a:pt x="158750" y="268605"/>
                    <a:pt x="160020" y="266700"/>
                  </a:cubicBezTo>
                  <a:cubicBezTo>
                    <a:pt x="159385" y="255270"/>
                    <a:pt x="159151" y="243811"/>
                    <a:pt x="158115" y="232410"/>
                  </a:cubicBezTo>
                  <a:cubicBezTo>
                    <a:pt x="157878" y="229803"/>
                    <a:pt x="156640" y="227373"/>
                    <a:pt x="156210" y="224790"/>
                  </a:cubicBezTo>
                  <a:cubicBezTo>
                    <a:pt x="155368" y="219740"/>
                    <a:pt x="154730" y="214652"/>
                    <a:pt x="154305" y="209550"/>
                  </a:cubicBezTo>
                  <a:cubicBezTo>
                    <a:pt x="153460" y="199405"/>
                    <a:pt x="152981" y="189233"/>
                    <a:pt x="152400" y="179070"/>
                  </a:cubicBezTo>
                  <a:cubicBezTo>
                    <a:pt x="151711" y="167008"/>
                    <a:pt x="151458" y="154918"/>
                    <a:pt x="150495" y="142875"/>
                  </a:cubicBezTo>
                  <a:cubicBezTo>
                    <a:pt x="150187" y="139025"/>
                    <a:pt x="149527" y="135192"/>
                    <a:pt x="148590" y="131445"/>
                  </a:cubicBezTo>
                  <a:cubicBezTo>
                    <a:pt x="147616" y="127549"/>
                    <a:pt x="146050" y="123825"/>
                    <a:pt x="144780" y="120015"/>
                  </a:cubicBezTo>
                  <a:cubicBezTo>
                    <a:pt x="144145" y="118110"/>
                    <a:pt x="143269" y="116269"/>
                    <a:pt x="142875" y="114300"/>
                  </a:cubicBezTo>
                  <a:lnTo>
                    <a:pt x="140970" y="104775"/>
                  </a:lnTo>
                  <a:cubicBezTo>
                    <a:pt x="140335" y="94615"/>
                    <a:pt x="140131" y="84419"/>
                    <a:pt x="139065" y="74295"/>
                  </a:cubicBezTo>
                  <a:cubicBezTo>
                    <a:pt x="138855" y="72298"/>
                    <a:pt x="138135" y="70335"/>
                    <a:pt x="137160" y="68580"/>
                  </a:cubicBezTo>
                  <a:cubicBezTo>
                    <a:pt x="134936" y="64577"/>
                    <a:pt x="133350" y="59690"/>
                    <a:pt x="129540" y="57150"/>
                  </a:cubicBezTo>
                  <a:lnTo>
                    <a:pt x="123825" y="53340"/>
                  </a:lnTo>
                  <a:cubicBezTo>
                    <a:pt x="121285" y="49530"/>
                    <a:pt x="120015" y="44450"/>
                    <a:pt x="116205" y="41910"/>
                  </a:cubicBezTo>
                  <a:cubicBezTo>
                    <a:pt x="110326" y="37991"/>
                    <a:pt x="109664" y="38089"/>
                    <a:pt x="104775" y="32385"/>
                  </a:cubicBezTo>
                  <a:cubicBezTo>
                    <a:pt x="96471" y="22697"/>
                    <a:pt x="102947" y="26061"/>
                    <a:pt x="93345" y="22860"/>
                  </a:cubicBezTo>
                  <a:cubicBezTo>
                    <a:pt x="80662" y="10177"/>
                    <a:pt x="94321" y="22132"/>
                    <a:pt x="81915" y="15240"/>
                  </a:cubicBezTo>
                  <a:cubicBezTo>
                    <a:pt x="77912" y="13016"/>
                    <a:pt x="74829" y="9068"/>
                    <a:pt x="70485" y="7620"/>
                  </a:cubicBezTo>
                  <a:cubicBezTo>
                    <a:pt x="51279" y="1218"/>
                    <a:pt x="81070" y="10986"/>
                    <a:pt x="57150" y="3810"/>
                  </a:cubicBezTo>
                  <a:cubicBezTo>
                    <a:pt x="53303" y="2656"/>
                    <a:pt x="49736" y="0"/>
                    <a:pt x="45720" y="0"/>
                  </a:cubicBezTo>
                  <a:lnTo>
                    <a:pt x="0" y="20955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orma libre 17">
              <a:extLst>
                <a:ext uri="{FF2B5EF4-FFF2-40B4-BE49-F238E27FC236}">
                  <a16:creationId xmlns:a16="http://schemas.microsoft.com/office/drawing/2014/main" id="{93A438A2-8026-A59E-3630-E2DC367257C0}"/>
                </a:ext>
              </a:extLst>
            </p:cNvPr>
            <p:cNvSpPr/>
            <p:nvPr/>
          </p:nvSpPr>
          <p:spPr>
            <a:xfrm>
              <a:off x="4712971" y="4830980"/>
              <a:ext cx="1739265" cy="706755"/>
            </a:xfrm>
            <a:custGeom>
              <a:avLst/>
              <a:gdLst>
                <a:gd name="connsiteX0" fmla="*/ 47625 w 1739265"/>
                <a:gd name="connsiteY0" fmla="*/ 156210 h 706755"/>
                <a:gd name="connsiteX1" fmla="*/ 53340 w 1739265"/>
                <a:gd name="connsiteY1" fmla="*/ 85725 h 706755"/>
                <a:gd name="connsiteX2" fmla="*/ 59055 w 1739265"/>
                <a:gd name="connsiteY2" fmla="*/ 68580 h 706755"/>
                <a:gd name="connsiteX3" fmla="*/ 64770 w 1739265"/>
                <a:gd name="connsiteY3" fmla="*/ 51435 h 706755"/>
                <a:gd name="connsiteX4" fmla="*/ 70485 w 1739265"/>
                <a:gd name="connsiteY4" fmla="*/ 40005 h 706755"/>
                <a:gd name="connsiteX5" fmla="*/ 81915 w 1739265"/>
                <a:gd name="connsiteY5" fmla="*/ 32385 h 706755"/>
                <a:gd name="connsiteX6" fmla="*/ 133350 w 1739265"/>
                <a:gd name="connsiteY6" fmla="*/ 34290 h 706755"/>
                <a:gd name="connsiteX7" fmla="*/ 148590 w 1739265"/>
                <a:gd name="connsiteY7" fmla="*/ 38100 h 706755"/>
                <a:gd name="connsiteX8" fmla="*/ 179070 w 1739265"/>
                <a:gd name="connsiteY8" fmla="*/ 40005 h 706755"/>
                <a:gd name="connsiteX9" fmla="*/ 201930 w 1739265"/>
                <a:gd name="connsiteY9" fmla="*/ 41910 h 706755"/>
                <a:gd name="connsiteX10" fmla="*/ 325755 w 1739265"/>
                <a:gd name="connsiteY10" fmla="*/ 40005 h 706755"/>
                <a:gd name="connsiteX11" fmla="*/ 340995 w 1739265"/>
                <a:gd name="connsiteY11" fmla="*/ 38100 h 706755"/>
                <a:gd name="connsiteX12" fmla="*/ 373380 w 1739265"/>
                <a:gd name="connsiteY12" fmla="*/ 36195 h 706755"/>
                <a:gd name="connsiteX13" fmla="*/ 392430 w 1739265"/>
                <a:gd name="connsiteY13" fmla="*/ 34290 h 706755"/>
                <a:gd name="connsiteX14" fmla="*/ 451485 w 1739265"/>
                <a:gd name="connsiteY14" fmla="*/ 32385 h 706755"/>
                <a:gd name="connsiteX15" fmla="*/ 504825 w 1739265"/>
                <a:gd name="connsiteY15" fmla="*/ 34290 h 706755"/>
                <a:gd name="connsiteX16" fmla="*/ 533400 w 1739265"/>
                <a:gd name="connsiteY16" fmla="*/ 38100 h 706755"/>
                <a:gd name="connsiteX17" fmla="*/ 548640 w 1739265"/>
                <a:gd name="connsiteY17" fmla="*/ 40005 h 706755"/>
                <a:gd name="connsiteX18" fmla="*/ 563880 w 1739265"/>
                <a:gd name="connsiteY18" fmla="*/ 43815 h 706755"/>
                <a:gd name="connsiteX19" fmla="*/ 579120 w 1739265"/>
                <a:gd name="connsiteY19" fmla="*/ 45720 h 706755"/>
                <a:gd name="connsiteX20" fmla="*/ 600075 w 1739265"/>
                <a:gd name="connsiteY20" fmla="*/ 49530 h 706755"/>
                <a:gd name="connsiteX21" fmla="*/ 624840 w 1739265"/>
                <a:gd name="connsiteY21" fmla="*/ 51435 h 706755"/>
                <a:gd name="connsiteX22" fmla="*/ 638175 w 1739265"/>
                <a:gd name="connsiteY22" fmla="*/ 53340 h 706755"/>
                <a:gd name="connsiteX23" fmla="*/ 657225 w 1739265"/>
                <a:gd name="connsiteY23" fmla="*/ 57150 h 706755"/>
                <a:gd name="connsiteX24" fmla="*/ 702945 w 1739265"/>
                <a:gd name="connsiteY24" fmla="*/ 59055 h 706755"/>
                <a:gd name="connsiteX25" fmla="*/ 744855 w 1739265"/>
                <a:gd name="connsiteY25" fmla="*/ 57150 h 706755"/>
                <a:gd name="connsiteX26" fmla="*/ 760095 w 1739265"/>
                <a:gd name="connsiteY26" fmla="*/ 55245 h 706755"/>
                <a:gd name="connsiteX27" fmla="*/ 792480 w 1739265"/>
                <a:gd name="connsiteY27" fmla="*/ 51435 h 706755"/>
                <a:gd name="connsiteX28" fmla="*/ 805815 w 1739265"/>
                <a:gd name="connsiteY28" fmla="*/ 49530 h 706755"/>
                <a:gd name="connsiteX29" fmla="*/ 821055 w 1739265"/>
                <a:gd name="connsiteY29" fmla="*/ 47625 h 706755"/>
                <a:gd name="connsiteX30" fmla="*/ 855345 w 1739265"/>
                <a:gd name="connsiteY30" fmla="*/ 41910 h 706755"/>
                <a:gd name="connsiteX31" fmla="*/ 868680 w 1739265"/>
                <a:gd name="connsiteY31" fmla="*/ 40005 h 706755"/>
                <a:gd name="connsiteX32" fmla="*/ 878205 w 1739265"/>
                <a:gd name="connsiteY32" fmla="*/ 38100 h 706755"/>
                <a:gd name="connsiteX33" fmla="*/ 891540 w 1739265"/>
                <a:gd name="connsiteY33" fmla="*/ 36195 h 706755"/>
                <a:gd name="connsiteX34" fmla="*/ 906780 w 1739265"/>
                <a:gd name="connsiteY34" fmla="*/ 32385 h 706755"/>
                <a:gd name="connsiteX35" fmla="*/ 914400 w 1739265"/>
                <a:gd name="connsiteY35" fmla="*/ 30480 h 706755"/>
                <a:gd name="connsiteX36" fmla="*/ 920115 w 1739265"/>
                <a:gd name="connsiteY36" fmla="*/ 28575 h 706755"/>
                <a:gd name="connsiteX37" fmla="*/ 935355 w 1739265"/>
                <a:gd name="connsiteY37" fmla="*/ 24765 h 706755"/>
                <a:gd name="connsiteX38" fmla="*/ 946785 w 1739265"/>
                <a:gd name="connsiteY38" fmla="*/ 20955 h 706755"/>
                <a:gd name="connsiteX39" fmla="*/ 958215 w 1739265"/>
                <a:gd name="connsiteY39" fmla="*/ 19050 h 706755"/>
                <a:gd name="connsiteX40" fmla="*/ 973455 w 1739265"/>
                <a:gd name="connsiteY40" fmla="*/ 15240 h 706755"/>
                <a:gd name="connsiteX41" fmla="*/ 1013460 w 1739265"/>
                <a:gd name="connsiteY41" fmla="*/ 11430 h 706755"/>
                <a:gd name="connsiteX42" fmla="*/ 1038225 w 1739265"/>
                <a:gd name="connsiteY42" fmla="*/ 7620 h 706755"/>
                <a:gd name="connsiteX43" fmla="*/ 1055370 w 1739265"/>
                <a:gd name="connsiteY43" fmla="*/ 5715 h 706755"/>
                <a:gd name="connsiteX44" fmla="*/ 1116330 w 1739265"/>
                <a:gd name="connsiteY44" fmla="*/ 1905 h 706755"/>
                <a:gd name="connsiteX45" fmla="*/ 1196340 w 1739265"/>
                <a:gd name="connsiteY45" fmla="*/ 0 h 706755"/>
                <a:gd name="connsiteX46" fmla="*/ 1291590 w 1739265"/>
                <a:gd name="connsiteY46" fmla="*/ 1905 h 706755"/>
                <a:gd name="connsiteX47" fmla="*/ 1301115 w 1739265"/>
                <a:gd name="connsiteY47" fmla="*/ 3810 h 706755"/>
                <a:gd name="connsiteX48" fmla="*/ 1316355 w 1739265"/>
                <a:gd name="connsiteY48" fmla="*/ 5715 h 706755"/>
                <a:gd name="connsiteX49" fmla="*/ 1322070 w 1739265"/>
                <a:gd name="connsiteY49" fmla="*/ 7620 h 706755"/>
                <a:gd name="connsiteX50" fmla="*/ 1331595 w 1739265"/>
                <a:gd name="connsiteY50" fmla="*/ 11430 h 706755"/>
                <a:gd name="connsiteX51" fmla="*/ 1343025 w 1739265"/>
                <a:gd name="connsiteY51" fmla="*/ 13335 h 706755"/>
                <a:gd name="connsiteX52" fmla="*/ 1360170 w 1739265"/>
                <a:gd name="connsiteY52" fmla="*/ 19050 h 706755"/>
                <a:gd name="connsiteX53" fmla="*/ 1377315 w 1739265"/>
                <a:gd name="connsiteY53" fmla="*/ 24765 h 706755"/>
                <a:gd name="connsiteX54" fmla="*/ 1383030 w 1739265"/>
                <a:gd name="connsiteY54" fmla="*/ 26670 h 706755"/>
                <a:gd name="connsiteX55" fmla="*/ 1388745 w 1739265"/>
                <a:gd name="connsiteY55" fmla="*/ 30480 h 706755"/>
                <a:gd name="connsiteX56" fmla="*/ 1400175 w 1739265"/>
                <a:gd name="connsiteY56" fmla="*/ 34290 h 706755"/>
                <a:gd name="connsiteX57" fmla="*/ 1405890 w 1739265"/>
                <a:gd name="connsiteY57" fmla="*/ 38100 h 706755"/>
                <a:gd name="connsiteX58" fmla="*/ 1413510 w 1739265"/>
                <a:gd name="connsiteY58" fmla="*/ 40005 h 706755"/>
                <a:gd name="connsiteX59" fmla="*/ 1424940 w 1739265"/>
                <a:gd name="connsiteY59" fmla="*/ 43815 h 706755"/>
                <a:gd name="connsiteX60" fmla="*/ 1430655 w 1739265"/>
                <a:gd name="connsiteY60" fmla="*/ 45720 h 706755"/>
                <a:gd name="connsiteX61" fmla="*/ 1449705 w 1739265"/>
                <a:gd name="connsiteY61" fmla="*/ 49530 h 706755"/>
                <a:gd name="connsiteX62" fmla="*/ 1499235 w 1739265"/>
                <a:gd name="connsiteY62" fmla="*/ 66675 h 706755"/>
                <a:gd name="connsiteX63" fmla="*/ 1516380 w 1739265"/>
                <a:gd name="connsiteY63" fmla="*/ 72390 h 706755"/>
                <a:gd name="connsiteX64" fmla="*/ 1586865 w 1739265"/>
                <a:gd name="connsiteY64" fmla="*/ 91440 h 706755"/>
                <a:gd name="connsiteX65" fmla="*/ 1619250 w 1739265"/>
                <a:gd name="connsiteY65" fmla="*/ 100965 h 706755"/>
                <a:gd name="connsiteX66" fmla="*/ 1663065 w 1739265"/>
                <a:gd name="connsiteY66" fmla="*/ 114300 h 706755"/>
                <a:gd name="connsiteX67" fmla="*/ 1682115 w 1739265"/>
                <a:gd name="connsiteY67" fmla="*/ 120015 h 706755"/>
                <a:gd name="connsiteX68" fmla="*/ 1697355 w 1739265"/>
                <a:gd name="connsiteY68" fmla="*/ 125730 h 706755"/>
                <a:gd name="connsiteX69" fmla="*/ 1695450 w 1739265"/>
                <a:gd name="connsiteY69" fmla="*/ 144780 h 706755"/>
                <a:gd name="connsiteX70" fmla="*/ 1685925 w 1739265"/>
                <a:gd name="connsiteY70" fmla="*/ 180975 h 706755"/>
                <a:gd name="connsiteX71" fmla="*/ 1670685 w 1739265"/>
                <a:gd name="connsiteY71" fmla="*/ 215265 h 706755"/>
                <a:gd name="connsiteX72" fmla="*/ 1624965 w 1739265"/>
                <a:gd name="connsiteY72" fmla="*/ 285750 h 706755"/>
                <a:gd name="connsiteX73" fmla="*/ 1626870 w 1739265"/>
                <a:gd name="connsiteY73" fmla="*/ 264795 h 706755"/>
                <a:gd name="connsiteX74" fmla="*/ 1632585 w 1739265"/>
                <a:gd name="connsiteY74" fmla="*/ 255270 h 706755"/>
                <a:gd name="connsiteX75" fmla="*/ 1630680 w 1739265"/>
                <a:gd name="connsiteY75" fmla="*/ 240030 h 706755"/>
                <a:gd name="connsiteX76" fmla="*/ 1640205 w 1739265"/>
                <a:gd name="connsiteY76" fmla="*/ 238125 h 706755"/>
                <a:gd name="connsiteX77" fmla="*/ 1651635 w 1739265"/>
                <a:gd name="connsiteY77" fmla="*/ 228600 h 706755"/>
                <a:gd name="connsiteX78" fmla="*/ 1657350 w 1739265"/>
                <a:gd name="connsiteY78" fmla="*/ 224790 h 706755"/>
                <a:gd name="connsiteX79" fmla="*/ 1672590 w 1739265"/>
                <a:gd name="connsiteY79" fmla="*/ 217170 h 706755"/>
                <a:gd name="connsiteX80" fmla="*/ 1693545 w 1739265"/>
                <a:gd name="connsiteY80" fmla="*/ 211455 h 706755"/>
                <a:gd name="connsiteX81" fmla="*/ 1710690 w 1739265"/>
                <a:gd name="connsiteY81" fmla="*/ 205740 h 706755"/>
                <a:gd name="connsiteX82" fmla="*/ 1722120 w 1739265"/>
                <a:gd name="connsiteY82" fmla="*/ 198120 h 706755"/>
                <a:gd name="connsiteX83" fmla="*/ 1724025 w 1739265"/>
                <a:gd name="connsiteY83" fmla="*/ 192405 h 706755"/>
                <a:gd name="connsiteX84" fmla="*/ 1716405 w 1739265"/>
                <a:gd name="connsiteY84" fmla="*/ 158115 h 706755"/>
                <a:gd name="connsiteX85" fmla="*/ 1710690 w 1739265"/>
                <a:gd name="connsiteY85" fmla="*/ 156210 h 706755"/>
                <a:gd name="connsiteX86" fmla="*/ 1704975 w 1739265"/>
                <a:gd name="connsiteY86" fmla="*/ 160020 h 706755"/>
                <a:gd name="connsiteX87" fmla="*/ 1708785 w 1739265"/>
                <a:gd name="connsiteY87" fmla="*/ 169545 h 706755"/>
                <a:gd name="connsiteX88" fmla="*/ 1710690 w 1739265"/>
                <a:gd name="connsiteY88" fmla="*/ 179070 h 706755"/>
                <a:gd name="connsiteX89" fmla="*/ 1714500 w 1739265"/>
                <a:gd name="connsiteY89" fmla="*/ 188595 h 706755"/>
                <a:gd name="connsiteX90" fmla="*/ 1716405 w 1739265"/>
                <a:gd name="connsiteY90" fmla="*/ 194310 h 706755"/>
                <a:gd name="connsiteX91" fmla="*/ 1720215 w 1739265"/>
                <a:gd name="connsiteY91" fmla="*/ 201930 h 706755"/>
                <a:gd name="connsiteX92" fmla="*/ 1724025 w 1739265"/>
                <a:gd name="connsiteY92" fmla="*/ 220980 h 706755"/>
                <a:gd name="connsiteX93" fmla="*/ 1725930 w 1739265"/>
                <a:gd name="connsiteY93" fmla="*/ 228600 h 706755"/>
                <a:gd name="connsiteX94" fmla="*/ 1729740 w 1739265"/>
                <a:gd name="connsiteY94" fmla="*/ 409575 h 706755"/>
                <a:gd name="connsiteX95" fmla="*/ 1735455 w 1739265"/>
                <a:gd name="connsiteY95" fmla="*/ 441960 h 706755"/>
                <a:gd name="connsiteX96" fmla="*/ 1739265 w 1739265"/>
                <a:gd name="connsiteY96" fmla="*/ 462915 h 706755"/>
                <a:gd name="connsiteX97" fmla="*/ 1735455 w 1739265"/>
                <a:gd name="connsiteY97" fmla="*/ 546735 h 706755"/>
                <a:gd name="connsiteX98" fmla="*/ 1733550 w 1739265"/>
                <a:gd name="connsiteY98" fmla="*/ 552450 h 706755"/>
                <a:gd name="connsiteX99" fmla="*/ 1731645 w 1739265"/>
                <a:gd name="connsiteY99" fmla="*/ 561975 h 706755"/>
                <a:gd name="connsiteX100" fmla="*/ 1725930 w 1739265"/>
                <a:gd name="connsiteY100" fmla="*/ 579120 h 706755"/>
                <a:gd name="connsiteX101" fmla="*/ 1724025 w 1739265"/>
                <a:gd name="connsiteY101" fmla="*/ 584835 h 706755"/>
                <a:gd name="connsiteX102" fmla="*/ 1712595 w 1739265"/>
                <a:gd name="connsiteY102" fmla="*/ 594360 h 706755"/>
                <a:gd name="connsiteX103" fmla="*/ 1695450 w 1739265"/>
                <a:gd name="connsiteY103" fmla="*/ 607695 h 706755"/>
                <a:gd name="connsiteX104" fmla="*/ 1682115 w 1739265"/>
                <a:gd name="connsiteY104" fmla="*/ 613410 h 706755"/>
                <a:gd name="connsiteX105" fmla="*/ 1661160 w 1739265"/>
                <a:gd name="connsiteY105" fmla="*/ 624840 h 706755"/>
                <a:gd name="connsiteX106" fmla="*/ 1655445 w 1739265"/>
                <a:gd name="connsiteY106" fmla="*/ 626745 h 706755"/>
                <a:gd name="connsiteX107" fmla="*/ 1638300 w 1739265"/>
                <a:gd name="connsiteY107" fmla="*/ 630555 h 706755"/>
                <a:gd name="connsiteX108" fmla="*/ 1624965 w 1739265"/>
                <a:gd name="connsiteY108" fmla="*/ 636270 h 706755"/>
                <a:gd name="connsiteX109" fmla="*/ 1617345 w 1739265"/>
                <a:gd name="connsiteY109" fmla="*/ 638175 h 706755"/>
                <a:gd name="connsiteX110" fmla="*/ 1607820 w 1739265"/>
                <a:gd name="connsiteY110" fmla="*/ 640080 h 706755"/>
                <a:gd name="connsiteX111" fmla="*/ 1596390 w 1739265"/>
                <a:gd name="connsiteY111" fmla="*/ 641985 h 706755"/>
                <a:gd name="connsiteX112" fmla="*/ 1590675 w 1739265"/>
                <a:gd name="connsiteY112" fmla="*/ 643890 h 706755"/>
                <a:gd name="connsiteX113" fmla="*/ 1573530 w 1739265"/>
                <a:gd name="connsiteY113" fmla="*/ 647700 h 706755"/>
                <a:gd name="connsiteX114" fmla="*/ 1565910 w 1739265"/>
                <a:gd name="connsiteY114" fmla="*/ 649605 h 706755"/>
                <a:gd name="connsiteX115" fmla="*/ 1556385 w 1739265"/>
                <a:gd name="connsiteY115" fmla="*/ 651510 h 706755"/>
                <a:gd name="connsiteX116" fmla="*/ 1541145 w 1739265"/>
                <a:gd name="connsiteY116" fmla="*/ 655320 h 706755"/>
                <a:gd name="connsiteX117" fmla="*/ 1531620 w 1739265"/>
                <a:gd name="connsiteY117" fmla="*/ 657225 h 706755"/>
                <a:gd name="connsiteX118" fmla="*/ 1512570 w 1739265"/>
                <a:gd name="connsiteY118" fmla="*/ 661035 h 706755"/>
                <a:gd name="connsiteX119" fmla="*/ 1483995 w 1739265"/>
                <a:gd name="connsiteY119" fmla="*/ 662940 h 706755"/>
                <a:gd name="connsiteX120" fmla="*/ 1453515 w 1739265"/>
                <a:gd name="connsiteY120" fmla="*/ 666750 h 706755"/>
                <a:gd name="connsiteX121" fmla="*/ 1445895 w 1739265"/>
                <a:gd name="connsiteY121" fmla="*/ 668655 h 706755"/>
                <a:gd name="connsiteX122" fmla="*/ 1432560 w 1739265"/>
                <a:gd name="connsiteY122" fmla="*/ 670560 h 706755"/>
                <a:gd name="connsiteX123" fmla="*/ 1400175 w 1739265"/>
                <a:gd name="connsiteY123" fmla="*/ 674370 h 706755"/>
                <a:gd name="connsiteX124" fmla="*/ 1375410 w 1739265"/>
                <a:gd name="connsiteY124" fmla="*/ 678180 h 706755"/>
                <a:gd name="connsiteX125" fmla="*/ 1352550 w 1739265"/>
                <a:gd name="connsiteY125" fmla="*/ 680085 h 706755"/>
                <a:gd name="connsiteX126" fmla="*/ 1337310 w 1739265"/>
                <a:gd name="connsiteY126" fmla="*/ 683895 h 706755"/>
                <a:gd name="connsiteX127" fmla="*/ 1293495 w 1739265"/>
                <a:gd name="connsiteY127" fmla="*/ 687705 h 706755"/>
                <a:gd name="connsiteX128" fmla="*/ 1217295 w 1739265"/>
                <a:gd name="connsiteY128" fmla="*/ 689610 h 706755"/>
                <a:gd name="connsiteX129" fmla="*/ 1154430 w 1739265"/>
                <a:gd name="connsiteY129" fmla="*/ 691515 h 706755"/>
                <a:gd name="connsiteX130" fmla="*/ 1114425 w 1739265"/>
                <a:gd name="connsiteY130" fmla="*/ 693420 h 706755"/>
                <a:gd name="connsiteX131" fmla="*/ 979170 w 1739265"/>
                <a:gd name="connsiteY131" fmla="*/ 695325 h 706755"/>
                <a:gd name="connsiteX132" fmla="*/ 954405 w 1739265"/>
                <a:gd name="connsiteY132" fmla="*/ 699135 h 706755"/>
                <a:gd name="connsiteX133" fmla="*/ 931545 w 1739265"/>
                <a:gd name="connsiteY133" fmla="*/ 701040 h 706755"/>
                <a:gd name="connsiteX134" fmla="*/ 916305 w 1739265"/>
                <a:gd name="connsiteY134" fmla="*/ 702945 h 706755"/>
                <a:gd name="connsiteX135" fmla="*/ 853440 w 1739265"/>
                <a:gd name="connsiteY135" fmla="*/ 706755 h 706755"/>
                <a:gd name="connsiteX136" fmla="*/ 693420 w 1739265"/>
                <a:gd name="connsiteY136" fmla="*/ 699135 h 706755"/>
                <a:gd name="connsiteX137" fmla="*/ 666750 w 1739265"/>
                <a:gd name="connsiteY137" fmla="*/ 695325 h 706755"/>
                <a:gd name="connsiteX138" fmla="*/ 643890 w 1739265"/>
                <a:gd name="connsiteY138" fmla="*/ 693420 h 706755"/>
                <a:gd name="connsiteX139" fmla="*/ 634365 w 1739265"/>
                <a:gd name="connsiteY139" fmla="*/ 691515 h 706755"/>
                <a:gd name="connsiteX140" fmla="*/ 626745 w 1739265"/>
                <a:gd name="connsiteY140" fmla="*/ 689610 h 706755"/>
                <a:gd name="connsiteX141" fmla="*/ 571500 w 1739265"/>
                <a:gd name="connsiteY141" fmla="*/ 681990 h 706755"/>
                <a:gd name="connsiteX142" fmla="*/ 535305 w 1739265"/>
                <a:gd name="connsiteY142" fmla="*/ 676275 h 706755"/>
                <a:gd name="connsiteX143" fmla="*/ 506730 w 1739265"/>
                <a:gd name="connsiteY143" fmla="*/ 670560 h 706755"/>
                <a:gd name="connsiteX144" fmla="*/ 489585 w 1739265"/>
                <a:gd name="connsiteY144" fmla="*/ 664845 h 706755"/>
                <a:gd name="connsiteX145" fmla="*/ 481965 w 1739265"/>
                <a:gd name="connsiteY145" fmla="*/ 661035 h 706755"/>
                <a:gd name="connsiteX146" fmla="*/ 472440 w 1739265"/>
                <a:gd name="connsiteY146" fmla="*/ 657225 h 706755"/>
                <a:gd name="connsiteX147" fmla="*/ 461010 w 1739265"/>
                <a:gd name="connsiteY147" fmla="*/ 649605 h 706755"/>
                <a:gd name="connsiteX148" fmla="*/ 417195 w 1739265"/>
                <a:gd name="connsiteY148" fmla="*/ 634365 h 706755"/>
                <a:gd name="connsiteX149" fmla="*/ 405765 w 1739265"/>
                <a:gd name="connsiteY149" fmla="*/ 628650 h 706755"/>
                <a:gd name="connsiteX150" fmla="*/ 392430 w 1739265"/>
                <a:gd name="connsiteY150" fmla="*/ 624840 h 706755"/>
                <a:gd name="connsiteX151" fmla="*/ 382905 w 1739265"/>
                <a:gd name="connsiteY151" fmla="*/ 621030 h 706755"/>
                <a:gd name="connsiteX152" fmla="*/ 360045 w 1739265"/>
                <a:gd name="connsiteY152" fmla="*/ 613410 h 706755"/>
                <a:gd name="connsiteX153" fmla="*/ 329565 w 1739265"/>
                <a:gd name="connsiteY153" fmla="*/ 601980 h 706755"/>
                <a:gd name="connsiteX154" fmla="*/ 321945 w 1739265"/>
                <a:gd name="connsiteY154" fmla="*/ 598170 h 706755"/>
                <a:gd name="connsiteX155" fmla="*/ 299085 w 1739265"/>
                <a:gd name="connsiteY155" fmla="*/ 590550 h 706755"/>
                <a:gd name="connsiteX156" fmla="*/ 276225 w 1739265"/>
                <a:gd name="connsiteY156" fmla="*/ 581025 h 706755"/>
                <a:gd name="connsiteX157" fmla="*/ 264795 w 1739265"/>
                <a:gd name="connsiteY157" fmla="*/ 575310 h 706755"/>
                <a:gd name="connsiteX158" fmla="*/ 240030 w 1739265"/>
                <a:gd name="connsiteY158" fmla="*/ 567690 h 706755"/>
                <a:gd name="connsiteX159" fmla="*/ 219075 w 1739265"/>
                <a:gd name="connsiteY159" fmla="*/ 558165 h 706755"/>
                <a:gd name="connsiteX160" fmla="*/ 205740 w 1739265"/>
                <a:gd name="connsiteY160" fmla="*/ 550545 h 706755"/>
                <a:gd name="connsiteX161" fmla="*/ 190500 w 1739265"/>
                <a:gd name="connsiteY161" fmla="*/ 546735 h 706755"/>
                <a:gd name="connsiteX162" fmla="*/ 135255 w 1739265"/>
                <a:gd name="connsiteY162" fmla="*/ 520065 h 706755"/>
                <a:gd name="connsiteX163" fmla="*/ 125730 w 1739265"/>
                <a:gd name="connsiteY163" fmla="*/ 516255 h 706755"/>
                <a:gd name="connsiteX164" fmla="*/ 93345 w 1739265"/>
                <a:gd name="connsiteY164" fmla="*/ 501015 h 706755"/>
                <a:gd name="connsiteX165" fmla="*/ 87630 w 1739265"/>
                <a:gd name="connsiteY165" fmla="*/ 495300 h 706755"/>
                <a:gd name="connsiteX166" fmla="*/ 80010 w 1739265"/>
                <a:gd name="connsiteY166" fmla="*/ 491490 h 706755"/>
                <a:gd name="connsiteX167" fmla="*/ 74295 w 1739265"/>
                <a:gd name="connsiteY167" fmla="*/ 487680 h 706755"/>
                <a:gd name="connsiteX168" fmla="*/ 59055 w 1739265"/>
                <a:gd name="connsiteY168" fmla="*/ 476250 h 706755"/>
                <a:gd name="connsiteX169" fmla="*/ 55245 w 1739265"/>
                <a:gd name="connsiteY169" fmla="*/ 470535 h 706755"/>
                <a:gd name="connsiteX170" fmla="*/ 49530 w 1739265"/>
                <a:gd name="connsiteY170" fmla="*/ 464820 h 706755"/>
                <a:gd name="connsiteX171" fmla="*/ 22860 w 1739265"/>
                <a:gd name="connsiteY171" fmla="*/ 419100 h 706755"/>
                <a:gd name="connsiteX172" fmla="*/ 9525 w 1739265"/>
                <a:gd name="connsiteY172" fmla="*/ 386715 h 706755"/>
                <a:gd name="connsiteX173" fmla="*/ 3810 w 1739265"/>
                <a:gd name="connsiteY173" fmla="*/ 373380 h 706755"/>
                <a:gd name="connsiteX174" fmla="*/ 1905 w 1739265"/>
                <a:gd name="connsiteY174" fmla="*/ 356235 h 706755"/>
                <a:gd name="connsiteX175" fmla="*/ 0 w 1739265"/>
                <a:gd name="connsiteY175" fmla="*/ 342900 h 706755"/>
                <a:gd name="connsiteX176" fmla="*/ 1905 w 1739265"/>
                <a:gd name="connsiteY176" fmla="*/ 200025 h 706755"/>
                <a:gd name="connsiteX177" fmla="*/ 3810 w 1739265"/>
                <a:gd name="connsiteY177" fmla="*/ 192405 h 706755"/>
                <a:gd name="connsiteX178" fmla="*/ 7620 w 1739265"/>
                <a:gd name="connsiteY178" fmla="*/ 180975 h 706755"/>
                <a:gd name="connsiteX179" fmla="*/ 13335 w 1739265"/>
                <a:gd name="connsiteY179" fmla="*/ 167640 h 706755"/>
                <a:gd name="connsiteX180" fmla="*/ 20955 w 1739265"/>
                <a:gd name="connsiteY180" fmla="*/ 156210 h 706755"/>
                <a:gd name="connsiteX181" fmla="*/ 24765 w 1739265"/>
                <a:gd name="connsiteY181" fmla="*/ 150495 h 706755"/>
                <a:gd name="connsiteX182" fmla="*/ 32385 w 1739265"/>
                <a:gd name="connsiteY182" fmla="*/ 144780 h 706755"/>
                <a:gd name="connsiteX183" fmla="*/ 43815 w 1739265"/>
                <a:gd name="connsiteY183" fmla="*/ 137160 h 706755"/>
                <a:gd name="connsiteX184" fmla="*/ 47625 w 1739265"/>
                <a:gd name="connsiteY184" fmla="*/ 156210 h 706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</a:cxnLst>
              <a:rect l="l" t="t" r="r" b="b"/>
              <a:pathLst>
                <a:path w="1739265" h="706755">
                  <a:moveTo>
                    <a:pt x="47625" y="156210"/>
                  </a:moveTo>
                  <a:cubicBezTo>
                    <a:pt x="48272" y="145858"/>
                    <a:pt x="51320" y="91786"/>
                    <a:pt x="53340" y="85725"/>
                  </a:cubicBezTo>
                  <a:lnTo>
                    <a:pt x="59055" y="68580"/>
                  </a:lnTo>
                  <a:lnTo>
                    <a:pt x="64770" y="51435"/>
                  </a:lnTo>
                  <a:cubicBezTo>
                    <a:pt x="66129" y="47358"/>
                    <a:pt x="67009" y="43046"/>
                    <a:pt x="70485" y="40005"/>
                  </a:cubicBezTo>
                  <a:cubicBezTo>
                    <a:pt x="73931" y="36990"/>
                    <a:pt x="81915" y="32385"/>
                    <a:pt x="81915" y="32385"/>
                  </a:cubicBezTo>
                  <a:cubicBezTo>
                    <a:pt x="99060" y="33020"/>
                    <a:pt x="116227" y="33220"/>
                    <a:pt x="133350" y="34290"/>
                  </a:cubicBezTo>
                  <a:cubicBezTo>
                    <a:pt x="183450" y="37421"/>
                    <a:pt x="115861" y="34655"/>
                    <a:pt x="148590" y="38100"/>
                  </a:cubicBezTo>
                  <a:cubicBezTo>
                    <a:pt x="158714" y="39166"/>
                    <a:pt x="168916" y="39280"/>
                    <a:pt x="179070" y="40005"/>
                  </a:cubicBezTo>
                  <a:cubicBezTo>
                    <a:pt x="186697" y="40550"/>
                    <a:pt x="194310" y="41275"/>
                    <a:pt x="201930" y="41910"/>
                  </a:cubicBezTo>
                  <a:lnTo>
                    <a:pt x="325755" y="40005"/>
                  </a:lnTo>
                  <a:cubicBezTo>
                    <a:pt x="330873" y="39865"/>
                    <a:pt x="335892" y="38508"/>
                    <a:pt x="340995" y="38100"/>
                  </a:cubicBezTo>
                  <a:cubicBezTo>
                    <a:pt x="351774" y="37238"/>
                    <a:pt x="362596" y="36994"/>
                    <a:pt x="373380" y="36195"/>
                  </a:cubicBezTo>
                  <a:cubicBezTo>
                    <a:pt x="379744" y="35724"/>
                    <a:pt x="386056" y="34601"/>
                    <a:pt x="392430" y="34290"/>
                  </a:cubicBezTo>
                  <a:cubicBezTo>
                    <a:pt x="412102" y="33330"/>
                    <a:pt x="431800" y="33020"/>
                    <a:pt x="451485" y="32385"/>
                  </a:cubicBezTo>
                  <a:lnTo>
                    <a:pt x="504825" y="34290"/>
                  </a:lnTo>
                  <a:cubicBezTo>
                    <a:pt x="519153" y="35064"/>
                    <a:pt x="520769" y="36296"/>
                    <a:pt x="533400" y="38100"/>
                  </a:cubicBezTo>
                  <a:cubicBezTo>
                    <a:pt x="538468" y="38824"/>
                    <a:pt x="543560" y="39370"/>
                    <a:pt x="548640" y="40005"/>
                  </a:cubicBezTo>
                  <a:cubicBezTo>
                    <a:pt x="555594" y="42323"/>
                    <a:pt x="555342" y="42501"/>
                    <a:pt x="563880" y="43815"/>
                  </a:cubicBezTo>
                  <a:cubicBezTo>
                    <a:pt x="568940" y="44593"/>
                    <a:pt x="574070" y="44878"/>
                    <a:pt x="579120" y="45720"/>
                  </a:cubicBezTo>
                  <a:cubicBezTo>
                    <a:pt x="600096" y="49216"/>
                    <a:pt x="568713" y="46394"/>
                    <a:pt x="600075" y="49530"/>
                  </a:cubicBezTo>
                  <a:cubicBezTo>
                    <a:pt x="608313" y="50354"/>
                    <a:pt x="616602" y="50611"/>
                    <a:pt x="624840" y="51435"/>
                  </a:cubicBezTo>
                  <a:cubicBezTo>
                    <a:pt x="629308" y="51882"/>
                    <a:pt x="633757" y="52537"/>
                    <a:pt x="638175" y="53340"/>
                  </a:cubicBezTo>
                  <a:cubicBezTo>
                    <a:pt x="648024" y="55131"/>
                    <a:pt x="645452" y="56365"/>
                    <a:pt x="657225" y="57150"/>
                  </a:cubicBezTo>
                  <a:cubicBezTo>
                    <a:pt x="672444" y="58165"/>
                    <a:pt x="687705" y="58420"/>
                    <a:pt x="702945" y="59055"/>
                  </a:cubicBezTo>
                  <a:cubicBezTo>
                    <a:pt x="716915" y="58420"/>
                    <a:pt x="730902" y="58080"/>
                    <a:pt x="744855" y="57150"/>
                  </a:cubicBezTo>
                  <a:cubicBezTo>
                    <a:pt x="749963" y="56809"/>
                    <a:pt x="755011" y="55843"/>
                    <a:pt x="760095" y="55245"/>
                  </a:cubicBezTo>
                  <a:cubicBezTo>
                    <a:pt x="779094" y="53010"/>
                    <a:pt x="774414" y="53844"/>
                    <a:pt x="792480" y="51435"/>
                  </a:cubicBezTo>
                  <a:lnTo>
                    <a:pt x="805815" y="49530"/>
                  </a:lnTo>
                  <a:cubicBezTo>
                    <a:pt x="810890" y="48853"/>
                    <a:pt x="815992" y="48384"/>
                    <a:pt x="821055" y="47625"/>
                  </a:cubicBezTo>
                  <a:cubicBezTo>
                    <a:pt x="832514" y="45906"/>
                    <a:pt x="843874" y="43549"/>
                    <a:pt x="855345" y="41910"/>
                  </a:cubicBezTo>
                  <a:cubicBezTo>
                    <a:pt x="859790" y="41275"/>
                    <a:pt x="864251" y="40743"/>
                    <a:pt x="868680" y="40005"/>
                  </a:cubicBezTo>
                  <a:cubicBezTo>
                    <a:pt x="871874" y="39473"/>
                    <a:pt x="875011" y="38632"/>
                    <a:pt x="878205" y="38100"/>
                  </a:cubicBezTo>
                  <a:cubicBezTo>
                    <a:pt x="882634" y="37362"/>
                    <a:pt x="887111" y="36933"/>
                    <a:pt x="891540" y="36195"/>
                  </a:cubicBezTo>
                  <a:cubicBezTo>
                    <a:pt x="905483" y="33871"/>
                    <a:pt x="896475" y="35329"/>
                    <a:pt x="906780" y="32385"/>
                  </a:cubicBezTo>
                  <a:cubicBezTo>
                    <a:pt x="909297" y="31666"/>
                    <a:pt x="911883" y="31199"/>
                    <a:pt x="914400" y="30480"/>
                  </a:cubicBezTo>
                  <a:cubicBezTo>
                    <a:pt x="916331" y="29928"/>
                    <a:pt x="918178" y="29103"/>
                    <a:pt x="920115" y="28575"/>
                  </a:cubicBezTo>
                  <a:cubicBezTo>
                    <a:pt x="925167" y="27197"/>
                    <a:pt x="930387" y="26421"/>
                    <a:pt x="935355" y="24765"/>
                  </a:cubicBezTo>
                  <a:cubicBezTo>
                    <a:pt x="939165" y="23495"/>
                    <a:pt x="942824" y="21615"/>
                    <a:pt x="946785" y="20955"/>
                  </a:cubicBezTo>
                  <a:cubicBezTo>
                    <a:pt x="950595" y="20320"/>
                    <a:pt x="954438" y="19859"/>
                    <a:pt x="958215" y="19050"/>
                  </a:cubicBezTo>
                  <a:cubicBezTo>
                    <a:pt x="963335" y="17953"/>
                    <a:pt x="968259" y="15889"/>
                    <a:pt x="973455" y="15240"/>
                  </a:cubicBezTo>
                  <a:cubicBezTo>
                    <a:pt x="1013959" y="10177"/>
                    <a:pt x="956019" y="17174"/>
                    <a:pt x="1013460" y="11430"/>
                  </a:cubicBezTo>
                  <a:cubicBezTo>
                    <a:pt x="1026993" y="10077"/>
                    <a:pt x="1025485" y="9319"/>
                    <a:pt x="1038225" y="7620"/>
                  </a:cubicBezTo>
                  <a:cubicBezTo>
                    <a:pt x="1043925" y="6860"/>
                    <a:pt x="1049641" y="6213"/>
                    <a:pt x="1055370" y="5715"/>
                  </a:cubicBezTo>
                  <a:cubicBezTo>
                    <a:pt x="1068494" y="4574"/>
                    <a:pt x="1105206" y="2276"/>
                    <a:pt x="1116330" y="1905"/>
                  </a:cubicBezTo>
                  <a:lnTo>
                    <a:pt x="1196340" y="0"/>
                  </a:lnTo>
                  <a:lnTo>
                    <a:pt x="1291590" y="1905"/>
                  </a:lnTo>
                  <a:cubicBezTo>
                    <a:pt x="1294826" y="2023"/>
                    <a:pt x="1297915" y="3318"/>
                    <a:pt x="1301115" y="3810"/>
                  </a:cubicBezTo>
                  <a:cubicBezTo>
                    <a:pt x="1306175" y="4588"/>
                    <a:pt x="1311275" y="5080"/>
                    <a:pt x="1316355" y="5715"/>
                  </a:cubicBezTo>
                  <a:cubicBezTo>
                    <a:pt x="1318260" y="6350"/>
                    <a:pt x="1320190" y="6915"/>
                    <a:pt x="1322070" y="7620"/>
                  </a:cubicBezTo>
                  <a:cubicBezTo>
                    <a:pt x="1325272" y="8821"/>
                    <a:pt x="1328296" y="10530"/>
                    <a:pt x="1331595" y="11430"/>
                  </a:cubicBezTo>
                  <a:cubicBezTo>
                    <a:pt x="1335321" y="12446"/>
                    <a:pt x="1339237" y="12577"/>
                    <a:pt x="1343025" y="13335"/>
                  </a:cubicBezTo>
                  <a:cubicBezTo>
                    <a:pt x="1352655" y="15261"/>
                    <a:pt x="1349922" y="15324"/>
                    <a:pt x="1360170" y="19050"/>
                  </a:cubicBezTo>
                  <a:lnTo>
                    <a:pt x="1377315" y="24765"/>
                  </a:lnTo>
                  <a:cubicBezTo>
                    <a:pt x="1379220" y="25400"/>
                    <a:pt x="1381359" y="25556"/>
                    <a:pt x="1383030" y="26670"/>
                  </a:cubicBezTo>
                  <a:cubicBezTo>
                    <a:pt x="1384935" y="27940"/>
                    <a:pt x="1386653" y="29550"/>
                    <a:pt x="1388745" y="30480"/>
                  </a:cubicBezTo>
                  <a:cubicBezTo>
                    <a:pt x="1392415" y="32111"/>
                    <a:pt x="1396833" y="32062"/>
                    <a:pt x="1400175" y="34290"/>
                  </a:cubicBezTo>
                  <a:cubicBezTo>
                    <a:pt x="1402080" y="35560"/>
                    <a:pt x="1403786" y="37198"/>
                    <a:pt x="1405890" y="38100"/>
                  </a:cubicBezTo>
                  <a:cubicBezTo>
                    <a:pt x="1408296" y="39131"/>
                    <a:pt x="1411002" y="39253"/>
                    <a:pt x="1413510" y="40005"/>
                  </a:cubicBezTo>
                  <a:cubicBezTo>
                    <a:pt x="1417357" y="41159"/>
                    <a:pt x="1421130" y="42545"/>
                    <a:pt x="1424940" y="43815"/>
                  </a:cubicBezTo>
                  <a:cubicBezTo>
                    <a:pt x="1426845" y="44450"/>
                    <a:pt x="1428686" y="45326"/>
                    <a:pt x="1430655" y="45720"/>
                  </a:cubicBezTo>
                  <a:cubicBezTo>
                    <a:pt x="1437005" y="46990"/>
                    <a:pt x="1443512" y="47638"/>
                    <a:pt x="1449705" y="49530"/>
                  </a:cubicBezTo>
                  <a:cubicBezTo>
                    <a:pt x="1466414" y="54635"/>
                    <a:pt x="1482708" y="61009"/>
                    <a:pt x="1499235" y="66675"/>
                  </a:cubicBezTo>
                  <a:cubicBezTo>
                    <a:pt x="1504934" y="68629"/>
                    <a:pt x="1510565" y="70818"/>
                    <a:pt x="1516380" y="72390"/>
                  </a:cubicBezTo>
                  <a:lnTo>
                    <a:pt x="1586865" y="91440"/>
                  </a:lnTo>
                  <a:cubicBezTo>
                    <a:pt x="1597707" y="94452"/>
                    <a:pt x="1608334" y="98236"/>
                    <a:pt x="1619250" y="100965"/>
                  </a:cubicBezTo>
                  <a:cubicBezTo>
                    <a:pt x="1660210" y="111205"/>
                    <a:pt x="1624424" y="101420"/>
                    <a:pt x="1663065" y="114300"/>
                  </a:cubicBezTo>
                  <a:cubicBezTo>
                    <a:pt x="1669354" y="116396"/>
                    <a:pt x="1675779" y="118065"/>
                    <a:pt x="1682115" y="120015"/>
                  </a:cubicBezTo>
                  <a:cubicBezTo>
                    <a:pt x="1688585" y="122006"/>
                    <a:pt x="1690204" y="122869"/>
                    <a:pt x="1697355" y="125730"/>
                  </a:cubicBezTo>
                  <a:cubicBezTo>
                    <a:pt x="1700473" y="138201"/>
                    <a:pt x="1699722" y="129402"/>
                    <a:pt x="1695450" y="144780"/>
                  </a:cubicBezTo>
                  <a:cubicBezTo>
                    <a:pt x="1695346" y="145155"/>
                    <a:pt x="1687931" y="175961"/>
                    <a:pt x="1685925" y="180975"/>
                  </a:cubicBezTo>
                  <a:cubicBezTo>
                    <a:pt x="1681280" y="192588"/>
                    <a:pt x="1676975" y="204454"/>
                    <a:pt x="1670685" y="215265"/>
                  </a:cubicBezTo>
                  <a:cubicBezTo>
                    <a:pt x="1656602" y="239471"/>
                    <a:pt x="1624965" y="285750"/>
                    <a:pt x="1624965" y="285750"/>
                  </a:cubicBezTo>
                  <a:cubicBezTo>
                    <a:pt x="1625600" y="278765"/>
                    <a:pt x="1625169" y="271599"/>
                    <a:pt x="1626870" y="264795"/>
                  </a:cubicBezTo>
                  <a:cubicBezTo>
                    <a:pt x="1627768" y="261203"/>
                    <a:pt x="1632022" y="258930"/>
                    <a:pt x="1632585" y="255270"/>
                  </a:cubicBezTo>
                  <a:cubicBezTo>
                    <a:pt x="1633363" y="250210"/>
                    <a:pt x="1631315" y="245110"/>
                    <a:pt x="1630680" y="240030"/>
                  </a:cubicBezTo>
                  <a:cubicBezTo>
                    <a:pt x="1633855" y="239395"/>
                    <a:pt x="1637173" y="239262"/>
                    <a:pt x="1640205" y="238125"/>
                  </a:cubicBezTo>
                  <a:cubicBezTo>
                    <a:pt x="1645365" y="236190"/>
                    <a:pt x="1647592" y="231969"/>
                    <a:pt x="1651635" y="228600"/>
                  </a:cubicBezTo>
                  <a:cubicBezTo>
                    <a:pt x="1653394" y="227134"/>
                    <a:pt x="1655340" y="225886"/>
                    <a:pt x="1657350" y="224790"/>
                  </a:cubicBezTo>
                  <a:cubicBezTo>
                    <a:pt x="1662336" y="222070"/>
                    <a:pt x="1667021" y="218284"/>
                    <a:pt x="1672590" y="217170"/>
                  </a:cubicBezTo>
                  <a:cubicBezTo>
                    <a:pt x="1689950" y="213698"/>
                    <a:pt x="1674209" y="217256"/>
                    <a:pt x="1693545" y="211455"/>
                  </a:cubicBezTo>
                  <a:cubicBezTo>
                    <a:pt x="1701286" y="209133"/>
                    <a:pt x="1702909" y="209984"/>
                    <a:pt x="1710690" y="205740"/>
                  </a:cubicBezTo>
                  <a:cubicBezTo>
                    <a:pt x="1714710" y="203547"/>
                    <a:pt x="1722120" y="198120"/>
                    <a:pt x="1722120" y="198120"/>
                  </a:cubicBezTo>
                  <a:cubicBezTo>
                    <a:pt x="1722755" y="196215"/>
                    <a:pt x="1724025" y="194413"/>
                    <a:pt x="1724025" y="192405"/>
                  </a:cubicBezTo>
                  <a:cubicBezTo>
                    <a:pt x="1724025" y="179871"/>
                    <a:pt x="1726708" y="166701"/>
                    <a:pt x="1716405" y="158115"/>
                  </a:cubicBezTo>
                  <a:cubicBezTo>
                    <a:pt x="1714862" y="156829"/>
                    <a:pt x="1712595" y="156845"/>
                    <a:pt x="1710690" y="156210"/>
                  </a:cubicBezTo>
                  <a:cubicBezTo>
                    <a:pt x="1708785" y="157480"/>
                    <a:pt x="1705299" y="157753"/>
                    <a:pt x="1704975" y="160020"/>
                  </a:cubicBezTo>
                  <a:cubicBezTo>
                    <a:pt x="1704491" y="163405"/>
                    <a:pt x="1707802" y="166270"/>
                    <a:pt x="1708785" y="169545"/>
                  </a:cubicBezTo>
                  <a:cubicBezTo>
                    <a:pt x="1709715" y="172646"/>
                    <a:pt x="1709760" y="175969"/>
                    <a:pt x="1710690" y="179070"/>
                  </a:cubicBezTo>
                  <a:cubicBezTo>
                    <a:pt x="1711673" y="182345"/>
                    <a:pt x="1713299" y="185393"/>
                    <a:pt x="1714500" y="188595"/>
                  </a:cubicBezTo>
                  <a:cubicBezTo>
                    <a:pt x="1715205" y="190475"/>
                    <a:pt x="1715614" y="192464"/>
                    <a:pt x="1716405" y="194310"/>
                  </a:cubicBezTo>
                  <a:cubicBezTo>
                    <a:pt x="1717524" y="196920"/>
                    <a:pt x="1719218" y="199271"/>
                    <a:pt x="1720215" y="201930"/>
                  </a:cubicBezTo>
                  <a:cubicBezTo>
                    <a:pt x="1722111" y="206987"/>
                    <a:pt x="1723084" y="216277"/>
                    <a:pt x="1724025" y="220980"/>
                  </a:cubicBezTo>
                  <a:cubicBezTo>
                    <a:pt x="1724538" y="223547"/>
                    <a:pt x="1725295" y="226060"/>
                    <a:pt x="1725930" y="228600"/>
                  </a:cubicBezTo>
                  <a:cubicBezTo>
                    <a:pt x="1731325" y="320308"/>
                    <a:pt x="1725036" y="204943"/>
                    <a:pt x="1729740" y="409575"/>
                  </a:cubicBezTo>
                  <a:cubicBezTo>
                    <a:pt x="1730146" y="427256"/>
                    <a:pt x="1732142" y="425393"/>
                    <a:pt x="1735455" y="441960"/>
                  </a:cubicBezTo>
                  <a:cubicBezTo>
                    <a:pt x="1738118" y="455273"/>
                    <a:pt x="1736828" y="448291"/>
                    <a:pt x="1739265" y="462915"/>
                  </a:cubicBezTo>
                  <a:cubicBezTo>
                    <a:pt x="1738949" y="474594"/>
                    <a:pt x="1740357" y="522224"/>
                    <a:pt x="1735455" y="546735"/>
                  </a:cubicBezTo>
                  <a:cubicBezTo>
                    <a:pt x="1735061" y="548704"/>
                    <a:pt x="1734037" y="550502"/>
                    <a:pt x="1733550" y="552450"/>
                  </a:cubicBezTo>
                  <a:cubicBezTo>
                    <a:pt x="1732765" y="555591"/>
                    <a:pt x="1732497" y="558851"/>
                    <a:pt x="1731645" y="561975"/>
                  </a:cubicBezTo>
                  <a:cubicBezTo>
                    <a:pt x="1730060" y="567787"/>
                    <a:pt x="1727835" y="573405"/>
                    <a:pt x="1725930" y="579120"/>
                  </a:cubicBezTo>
                  <a:cubicBezTo>
                    <a:pt x="1725295" y="581025"/>
                    <a:pt x="1725445" y="583415"/>
                    <a:pt x="1724025" y="584835"/>
                  </a:cubicBezTo>
                  <a:cubicBezTo>
                    <a:pt x="1707329" y="601531"/>
                    <a:pt x="1728508" y="581099"/>
                    <a:pt x="1712595" y="594360"/>
                  </a:cubicBezTo>
                  <a:cubicBezTo>
                    <a:pt x="1702079" y="603123"/>
                    <a:pt x="1711778" y="598903"/>
                    <a:pt x="1695450" y="607695"/>
                  </a:cubicBezTo>
                  <a:cubicBezTo>
                    <a:pt x="1691192" y="609988"/>
                    <a:pt x="1686506" y="611383"/>
                    <a:pt x="1682115" y="613410"/>
                  </a:cubicBezTo>
                  <a:cubicBezTo>
                    <a:pt x="1642698" y="631602"/>
                    <a:pt x="1695786" y="607527"/>
                    <a:pt x="1661160" y="624840"/>
                  </a:cubicBezTo>
                  <a:cubicBezTo>
                    <a:pt x="1659364" y="625738"/>
                    <a:pt x="1657393" y="626258"/>
                    <a:pt x="1655445" y="626745"/>
                  </a:cubicBezTo>
                  <a:cubicBezTo>
                    <a:pt x="1649765" y="628165"/>
                    <a:pt x="1643888" y="628809"/>
                    <a:pt x="1638300" y="630555"/>
                  </a:cubicBezTo>
                  <a:cubicBezTo>
                    <a:pt x="1633684" y="631997"/>
                    <a:pt x="1629510" y="634617"/>
                    <a:pt x="1624965" y="636270"/>
                  </a:cubicBezTo>
                  <a:cubicBezTo>
                    <a:pt x="1622504" y="637165"/>
                    <a:pt x="1619901" y="637607"/>
                    <a:pt x="1617345" y="638175"/>
                  </a:cubicBezTo>
                  <a:cubicBezTo>
                    <a:pt x="1614184" y="638877"/>
                    <a:pt x="1611006" y="639501"/>
                    <a:pt x="1607820" y="640080"/>
                  </a:cubicBezTo>
                  <a:cubicBezTo>
                    <a:pt x="1604020" y="640771"/>
                    <a:pt x="1600161" y="641147"/>
                    <a:pt x="1596390" y="641985"/>
                  </a:cubicBezTo>
                  <a:cubicBezTo>
                    <a:pt x="1594430" y="642421"/>
                    <a:pt x="1592623" y="643403"/>
                    <a:pt x="1590675" y="643890"/>
                  </a:cubicBezTo>
                  <a:cubicBezTo>
                    <a:pt x="1584995" y="645310"/>
                    <a:pt x="1579234" y="646384"/>
                    <a:pt x="1573530" y="647700"/>
                  </a:cubicBezTo>
                  <a:cubicBezTo>
                    <a:pt x="1570979" y="648289"/>
                    <a:pt x="1568466" y="649037"/>
                    <a:pt x="1565910" y="649605"/>
                  </a:cubicBezTo>
                  <a:cubicBezTo>
                    <a:pt x="1562749" y="650307"/>
                    <a:pt x="1559540" y="650782"/>
                    <a:pt x="1556385" y="651510"/>
                  </a:cubicBezTo>
                  <a:cubicBezTo>
                    <a:pt x="1551283" y="652687"/>
                    <a:pt x="1546280" y="654293"/>
                    <a:pt x="1541145" y="655320"/>
                  </a:cubicBezTo>
                  <a:cubicBezTo>
                    <a:pt x="1537970" y="655955"/>
                    <a:pt x="1534781" y="656523"/>
                    <a:pt x="1531620" y="657225"/>
                  </a:cubicBezTo>
                  <a:cubicBezTo>
                    <a:pt x="1523109" y="659116"/>
                    <a:pt x="1522369" y="660102"/>
                    <a:pt x="1512570" y="661035"/>
                  </a:cubicBezTo>
                  <a:cubicBezTo>
                    <a:pt x="1503067" y="661940"/>
                    <a:pt x="1493520" y="662305"/>
                    <a:pt x="1483995" y="662940"/>
                  </a:cubicBezTo>
                  <a:cubicBezTo>
                    <a:pt x="1460489" y="667641"/>
                    <a:pt x="1493082" y="661474"/>
                    <a:pt x="1453515" y="666750"/>
                  </a:cubicBezTo>
                  <a:cubicBezTo>
                    <a:pt x="1450920" y="667096"/>
                    <a:pt x="1448471" y="668187"/>
                    <a:pt x="1445895" y="668655"/>
                  </a:cubicBezTo>
                  <a:cubicBezTo>
                    <a:pt x="1441477" y="669458"/>
                    <a:pt x="1437005" y="669925"/>
                    <a:pt x="1432560" y="670560"/>
                  </a:cubicBezTo>
                  <a:cubicBezTo>
                    <a:pt x="1417744" y="675499"/>
                    <a:pt x="1431715" y="671366"/>
                    <a:pt x="1400175" y="674370"/>
                  </a:cubicBezTo>
                  <a:cubicBezTo>
                    <a:pt x="1369967" y="677247"/>
                    <a:pt x="1402494" y="675171"/>
                    <a:pt x="1375410" y="678180"/>
                  </a:cubicBezTo>
                  <a:cubicBezTo>
                    <a:pt x="1367810" y="679024"/>
                    <a:pt x="1360170" y="679450"/>
                    <a:pt x="1352550" y="680085"/>
                  </a:cubicBezTo>
                  <a:cubicBezTo>
                    <a:pt x="1347470" y="681355"/>
                    <a:pt x="1342445" y="682868"/>
                    <a:pt x="1337310" y="683895"/>
                  </a:cubicBezTo>
                  <a:cubicBezTo>
                    <a:pt x="1324555" y="686446"/>
                    <a:pt x="1304294" y="687319"/>
                    <a:pt x="1293495" y="687705"/>
                  </a:cubicBezTo>
                  <a:cubicBezTo>
                    <a:pt x="1268103" y="688612"/>
                    <a:pt x="1242693" y="688914"/>
                    <a:pt x="1217295" y="689610"/>
                  </a:cubicBezTo>
                  <a:lnTo>
                    <a:pt x="1154430" y="691515"/>
                  </a:lnTo>
                  <a:cubicBezTo>
                    <a:pt x="1141089" y="692009"/>
                    <a:pt x="1127772" y="693130"/>
                    <a:pt x="1114425" y="693420"/>
                  </a:cubicBezTo>
                  <a:lnTo>
                    <a:pt x="979170" y="695325"/>
                  </a:lnTo>
                  <a:cubicBezTo>
                    <a:pt x="967543" y="697650"/>
                    <a:pt x="968245" y="697751"/>
                    <a:pt x="954405" y="699135"/>
                  </a:cubicBezTo>
                  <a:cubicBezTo>
                    <a:pt x="946797" y="699896"/>
                    <a:pt x="939153" y="700279"/>
                    <a:pt x="931545" y="701040"/>
                  </a:cubicBezTo>
                  <a:cubicBezTo>
                    <a:pt x="926451" y="701549"/>
                    <a:pt x="921411" y="702571"/>
                    <a:pt x="916305" y="702945"/>
                  </a:cubicBezTo>
                  <a:cubicBezTo>
                    <a:pt x="895368" y="704477"/>
                    <a:pt x="874395" y="705485"/>
                    <a:pt x="853440" y="706755"/>
                  </a:cubicBezTo>
                  <a:cubicBezTo>
                    <a:pt x="813786" y="705200"/>
                    <a:pt x="737801" y="702912"/>
                    <a:pt x="693420" y="699135"/>
                  </a:cubicBezTo>
                  <a:cubicBezTo>
                    <a:pt x="684472" y="698373"/>
                    <a:pt x="675699" y="696071"/>
                    <a:pt x="666750" y="695325"/>
                  </a:cubicBezTo>
                  <a:lnTo>
                    <a:pt x="643890" y="693420"/>
                  </a:lnTo>
                  <a:cubicBezTo>
                    <a:pt x="640715" y="692785"/>
                    <a:pt x="637526" y="692217"/>
                    <a:pt x="634365" y="691515"/>
                  </a:cubicBezTo>
                  <a:cubicBezTo>
                    <a:pt x="631809" y="690947"/>
                    <a:pt x="629323" y="690065"/>
                    <a:pt x="626745" y="689610"/>
                  </a:cubicBezTo>
                  <a:cubicBezTo>
                    <a:pt x="598540" y="684633"/>
                    <a:pt x="602078" y="686358"/>
                    <a:pt x="571500" y="681990"/>
                  </a:cubicBezTo>
                  <a:cubicBezTo>
                    <a:pt x="559408" y="680263"/>
                    <a:pt x="547334" y="678398"/>
                    <a:pt x="535305" y="676275"/>
                  </a:cubicBezTo>
                  <a:cubicBezTo>
                    <a:pt x="525739" y="674587"/>
                    <a:pt x="506730" y="670560"/>
                    <a:pt x="506730" y="670560"/>
                  </a:cubicBezTo>
                  <a:cubicBezTo>
                    <a:pt x="487577" y="660983"/>
                    <a:pt x="511742" y="672231"/>
                    <a:pt x="489585" y="664845"/>
                  </a:cubicBezTo>
                  <a:cubicBezTo>
                    <a:pt x="486891" y="663947"/>
                    <a:pt x="484560" y="662188"/>
                    <a:pt x="481965" y="661035"/>
                  </a:cubicBezTo>
                  <a:cubicBezTo>
                    <a:pt x="478840" y="659646"/>
                    <a:pt x="475442" y="658862"/>
                    <a:pt x="472440" y="657225"/>
                  </a:cubicBezTo>
                  <a:cubicBezTo>
                    <a:pt x="468420" y="655032"/>
                    <a:pt x="465241" y="651356"/>
                    <a:pt x="461010" y="649605"/>
                  </a:cubicBezTo>
                  <a:cubicBezTo>
                    <a:pt x="446722" y="643693"/>
                    <a:pt x="431653" y="639849"/>
                    <a:pt x="417195" y="634365"/>
                  </a:cubicBezTo>
                  <a:cubicBezTo>
                    <a:pt x="413212" y="632854"/>
                    <a:pt x="409741" y="630179"/>
                    <a:pt x="405765" y="628650"/>
                  </a:cubicBezTo>
                  <a:cubicBezTo>
                    <a:pt x="401450" y="626990"/>
                    <a:pt x="396816" y="626302"/>
                    <a:pt x="392430" y="624840"/>
                  </a:cubicBezTo>
                  <a:cubicBezTo>
                    <a:pt x="389186" y="623759"/>
                    <a:pt x="386130" y="622168"/>
                    <a:pt x="382905" y="621030"/>
                  </a:cubicBezTo>
                  <a:cubicBezTo>
                    <a:pt x="375331" y="618357"/>
                    <a:pt x="367566" y="616230"/>
                    <a:pt x="360045" y="613410"/>
                  </a:cubicBezTo>
                  <a:cubicBezTo>
                    <a:pt x="349885" y="609600"/>
                    <a:pt x="339640" y="606010"/>
                    <a:pt x="329565" y="601980"/>
                  </a:cubicBezTo>
                  <a:cubicBezTo>
                    <a:pt x="326928" y="600925"/>
                    <a:pt x="324604" y="599167"/>
                    <a:pt x="321945" y="598170"/>
                  </a:cubicBezTo>
                  <a:cubicBezTo>
                    <a:pt x="314424" y="595350"/>
                    <a:pt x="306499" y="593639"/>
                    <a:pt x="299085" y="590550"/>
                  </a:cubicBezTo>
                  <a:cubicBezTo>
                    <a:pt x="291465" y="587375"/>
                    <a:pt x="283608" y="584717"/>
                    <a:pt x="276225" y="581025"/>
                  </a:cubicBezTo>
                  <a:cubicBezTo>
                    <a:pt x="272415" y="579120"/>
                    <a:pt x="268727" y="576948"/>
                    <a:pt x="264795" y="575310"/>
                  </a:cubicBezTo>
                  <a:cubicBezTo>
                    <a:pt x="259044" y="572914"/>
                    <a:pt x="245641" y="569293"/>
                    <a:pt x="240030" y="567690"/>
                  </a:cubicBezTo>
                  <a:cubicBezTo>
                    <a:pt x="214305" y="552255"/>
                    <a:pt x="247853" y="571447"/>
                    <a:pt x="219075" y="558165"/>
                  </a:cubicBezTo>
                  <a:cubicBezTo>
                    <a:pt x="214427" y="556020"/>
                    <a:pt x="210493" y="552446"/>
                    <a:pt x="205740" y="550545"/>
                  </a:cubicBezTo>
                  <a:cubicBezTo>
                    <a:pt x="200878" y="548600"/>
                    <a:pt x="195362" y="548680"/>
                    <a:pt x="190500" y="546735"/>
                  </a:cubicBezTo>
                  <a:cubicBezTo>
                    <a:pt x="112255" y="515437"/>
                    <a:pt x="172481" y="538678"/>
                    <a:pt x="135255" y="520065"/>
                  </a:cubicBezTo>
                  <a:cubicBezTo>
                    <a:pt x="132196" y="518536"/>
                    <a:pt x="128789" y="517784"/>
                    <a:pt x="125730" y="516255"/>
                  </a:cubicBezTo>
                  <a:cubicBezTo>
                    <a:pt x="94114" y="500447"/>
                    <a:pt x="122779" y="512053"/>
                    <a:pt x="93345" y="501015"/>
                  </a:cubicBezTo>
                  <a:cubicBezTo>
                    <a:pt x="91440" y="499110"/>
                    <a:pt x="89822" y="496866"/>
                    <a:pt x="87630" y="495300"/>
                  </a:cubicBezTo>
                  <a:cubicBezTo>
                    <a:pt x="85319" y="493649"/>
                    <a:pt x="82476" y="492899"/>
                    <a:pt x="80010" y="491490"/>
                  </a:cubicBezTo>
                  <a:cubicBezTo>
                    <a:pt x="78022" y="490354"/>
                    <a:pt x="76147" y="489027"/>
                    <a:pt x="74295" y="487680"/>
                  </a:cubicBezTo>
                  <a:cubicBezTo>
                    <a:pt x="69160" y="483945"/>
                    <a:pt x="62577" y="481534"/>
                    <a:pt x="59055" y="476250"/>
                  </a:cubicBezTo>
                  <a:cubicBezTo>
                    <a:pt x="57785" y="474345"/>
                    <a:pt x="56711" y="472294"/>
                    <a:pt x="55245" y="470535"/>
                  </a:cubicBezTo>
                  <a:cubicBezTo>
                    <a:pt x="53520" y="468465"/>
                    <a:pt x="51115" y="466999"/>
                    <a:pt x="49530" y="464820"/>
                  </a:cubicBezTo>
                  <a:cubicBezTo>
                    <a:pt x="43009" y="455854"/>
                    <a:pt x="25074" y="423357"/>
                    <a:pt x="22860" y="419100"/>
                  </a:cubicBezTo>
                  <a:cubicBezTo>
                    <a:pt x="15969" y="405848"/>
                    <a:pt x="14892" y="400133"/>
                    <a:pt x="9525" y="386715"/>
                  </a:cubicBezTo>
                  <a:cubicBezTo>
                    <a:pt x="7729" y="382225"/>
                    <a:pt x="5715" y="377825"/>
                    <a:pt x="3810" y="373380"/>
                  </a:cubicBezTo>
                  <a:cubicBezTo>
                    <a:pt x="3175" y="367665"/>
                    <a:pt x="2618" y="361941"/>
                    <a:pt x="1905" y="356235"/>
                  </a:cubicBezTo>
                  <a:cubicBezTo>
                    <a:pt x="1348" y="351780"/>
                    <a:pt x="0" y="347390"/>
                    <a:pt x="0" y="342900"/>
                  </a:cubicBezTo>
                  <a:cubicBezTo>
                    <a:pt x="0" y="295271"/>
                    <a:pt x="700" y="247639"/>
                    <a:pt x="1905" y="200025"/>
                  </a:cubicBezTo>
                  <a:cubicBezTo>
                    <a:pt x="1971" y="197408"/>
                    <a:pt x="3058" y="194913"/>
                    <a:pt x="3810" y="192405"/>
                  </a:cubicBezTo>
                  <a:cubicBezTo>
                    <a:pt x="4964" y="188558"/>
                    <a:pt x="6350" y="184785"/>
                    <a:pt x="7620" y="180975"/>
                  </a:cubicBezTo>
                  <a:cubicBezTo>
                    <a:pt x="9591" y="175063"/>
                    <a:pt x="9804" y="173525"/>
                    <a:pt x="13335" y="167640"/>
                  </a:cubicBezTo>
                  <a:cubicBezTo>
                    <a:pt x="15691" y="163713"/>
                    <a:pt x="18415" y="160020"/>
                    <a:pt x="20955" y="156210"/>
                  </a:cubicBezTo>
                  <a:cubicBezTo>
                    <a:pt x="22225" y="154305"/>
                    <a:pt x="22933" y="151869"/>
                    <a:pt x="24765" y="150495"/>
                  </a:cubicBezTo>
                  <a:cubicBezTo>
                    <a:pt x="27305" y="148590"/>
                    <a:pt x="29784" y="146601"/>
                    <a:pt x="32385" y="144780"/>
                  </a:cubicBezTo>
                  <a:cubicBezTo>
                    <a:pt x="36136" y="142154"/>
                    <a:pt x="43815" y="137160"/>
                    <a:pt x="43815" y="137160"/>
                  </a:cubicBezTo>
                  <a:cubicBezTo>
                    <a:pt x="48413" y="130264"/>
                    <a:pt x="45577" y="132469"/>
                    <a:pt x="47625" y="15621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orma libre 18">
              <a:extLst>
                <a:ext uri="{FF2B5EF4-FFF2-40B4-BE49-F238E27FC236}">
                  <a16:creationId xmlns:a16="http://schemas.microsoft.com/office/drawing/2014/main" id="{F258186C-CEBF-2B74-E5DC-1137B3FB40E4}"/>
                </a:ext>
              </a:extLst>
            </p:cNvPr>
            <p:cNvSpPr/>
            <p:nvPr/>
          </p:nvSpPr>
          <p:spPr>
            <a:xfrm>
              <a:off x="6402706" y="4191478"/>
              <a:ext cx="1142291" cy="520699"/>
            </a:xfrm>
            <a:custGeom>
              <a:avLst/>
              <a:gdLst>
                <a:gd name="connsiteX0" fmla="*/ 449580 w 1142291"/>
                <a:gd name="connsiteY0" fmla="*/ 634 h 520699"/>
                <a:gd name="connsiteX1" fmla="*/ 434340 w 1142291"/>
                <a:gd name="connsiteY1" fmla="*/ 4444 h 520699"/>
                <a:gd name="connsiteX2" fmla="*/ 413385 w 1142291"/>
                <a:gd name="connsiteY2" fmla="*/ 15874 h 520699"/>
                <a:gd name="connsiteX3" fmla="*/ 405765 w 1142291"/>
                <a:gd name="connsiteY3" fmla="*/ 21589 h 520699"/>
                <a:gd name="connsiteX4" fmla="*/ 396240 w 1142291"/>
                <a:gd name="connsiteY4" fmla="*/ 25399 h 520699"/>
                <a:gd name="connsiteX5" fmla="*/ 390525 w 1142291"/>
                <a:gd name="connsiteY5" fmla="*/ 33019 h 520699"/>
                <a:gd name="connsiteX6" fmla="*/ 377190 w 1142291"/>
                <a:gd name="connsiteY6" fmla="*/ 38734 h 520699"/>
                <a:gd name="connsiteX7" fmla="*/ 365760 w 1142291"/>
                <a:gd name="connsiteY7" fmla="*/ 48259 h 520699"/>
                <a:gd name="connsiteX8" fmla="*/ 360045 w 1142291"/>
                <a:gd name="connsiteY8" fmla="*/ 50164 h 520699"/>
                <a:gd name="connsiteX9" fmla="*/ 346710 w 1142291"/>
                <a:gd name="connsiteY9" fmla="*/ 57784 h 520699"/>
                <a:gd name="connsiteX10" fmla="*/ 335280 w 1142291"/>
                <a:gd name="connsiteY10" fmla="*/ 65404 h 520699"/>
                <a:gd name="connsiteX11" fmla="*/ 327660 w 1142291"/>
                <a:gd name="connsiteY11" fmla="*/ 69214 h 520699"/>
                <a:gd name="connsiteX12" fmla="*/ 321945 w 1142291"/>
                <a:gd name="connsiteY12" fmla="*/ 73024 h 520699"/>
                <a:gd name="connsiteX13" fmla="*/ 312420 w 1142291"/>
                <a:gd name="connsiteY13" fmla="*/ 74929 h 520699"/>
                <a:gd name="connsiteX14" fmla="*/ 306705 w 1142291"/>
                <a:gd name="connsiteY14" fmla="*/ 78739 h 520699"/>
                <a:gd name="connsiteX15" fmla="*/ 300990 w 1142291"/>
                <a:gd name="connsiteY15" fmla="*/ 80644 h 520699"/>
                <a:gd name="connsiteX16" fmla="*/ 285750 w 1142291"/>
                <a:gd name="connsiteY16" fmla="*/ 88264 h 520699"/>
                <a:gd name="connsiteX17" fmla="*/ 280035 w 1142291"/>
                <a:gd name="connsiteY17" fmla="*/ 93979 h 520699"/>
                <a:gd name="connsiteX18" fmla="*/ 274320 w 1142291"/>
                <a:gd name="connsiteY18" fmla="*/ 95884 h 520699"/>
                <a:gd name="connsiteX19" fmla="*/ 266700 w 1142291"/>
                <a:gd name="connsiteY19" fmla="*/ 99694 h 520699"/>
                <a:gd name="connsiteX20" fmla="*/ 253365 w 1142291"/>
                <a:gd name="connsiteY20" fmla="*/ 109219 h 520699"/>
                <a:gd name="connsiteX21" fmla="*/ 247650 w 1142291"/>
                <a:gd name="connsiteY21" fmla="*/ 111124 h 520699"/>
                <a:gd name="connsiteX22" fmla="*/ 234315 w 1142291"/>
                <a:gd name="connsiteY22" fmla="*/ 118744 h 520699"/>
                <a:gd name="connsiteX23" fmla="*/ 222885 w 1142291"/>
                <a:gd name="connsiteY23" fmla="*/ 126364 h 520699"/>
                <a:gd name="connsiteX24" fmla="*/ 217170 w 1142291"/>
                <a:gd name="connsiteY24" fmla="*/ 128269 h 520699"/>
                <a:gd name="connsiteX25" fmla="*/ 211455 w 1142291"/>
                <a:gd name="connsiteY25" fmla="*/ 132079 h 520699"/>
                <a:gd name="connsiteX26" fmla="*/ 198120 w 1142291"/>
                <a:gd name="connsiteY26" fmla="*/ 137794 h 520699"/>
                <a:gd name="connsiteX27" fmla="*/ 190500 w 1142291"/>
                <a:gd name="connsiteY27" fmla="*/ 141604 h 520699"/>
                <a:gd name="connsiteX28" fmla="*/ 184785 w 1142291"/>
                <a:gd name="connsiteY28" fmla="*/ 143509 h 520699"/>
                <a:gd name="connsiteX29" fmla="*/ 171450 w 1142291"/>
                <a:gd name="connsiteY29" fmla="*/ 149224 h 520699"/>
                <a:gd name="connsiteX30" fmla="*/ 163830 w 1142291"/>
                <a:gd name="connsiteY30" fmla="*/ 156844 h 520699"/>
                <a:gd name="connsiteX31" fmla="*/ 148590 w 1142291"/>
                <a:gd name="connsiteY31" fmla="*/ 162559 h 520699"/>
                <a:gd name="connsiteX32" fmla="*/ 142875 w 1142291"/>
                <a:gd name="connsiteY32" fmla="*/ 166369 h 520699"/>
                <a:gd name="connsiteX33" fmla="*/ 129540 w 1142291"/>
                <a:gd name="connsiteY33" fmla="*/ 173989 h 520699"/>
                <a:gd name="connsiteX34" fmla="*/ 123825 w 1142291"/>
                <a:gd name="connsiteY34" fmla="*/ 179704 h 520699"/>
                <a:gd name="connsiteX35" fmla="*/ 118110 w 1142291"/>
                <a:gd name="connsiteY35" fmla="*/ 181609 h 520699"/>
                <a:gd name="connsiteX36" fmla="*/ 110490 w 1142291"/>
                <a:gd name="connsiteY36" fmla="*/ 185419 h 520699"/>
                <a:gd name="connsiteX37" fmla="*/ 89535 w 1142291"/>
                <a:gd name="connsiteY37" fmla="*/ 196849 h 520699"/>
                <a:gd name="connsiteX38" fmla="*/ 78105 w 1142291"/>
                <a:gd name="connsiteY38" fmla="*/ 204469 h 520699"/>
                <a:gd name="connsiteX39" fmla="*/ 66675 w 1142291"/>
                <a:gd name="connsiteY39" fmla="*/ 212089 h 520699"/>
                <a:gd name="connsiteX40" fmla="*/ 60960 w 1142291"/>
                <a:gd name="connsiteY40" fmla="*/ 215899 h 520699"/>
                <a:gd name="connsiteX41" fmla="*/ 51435 w 1142291"/>
                <a:gd name="connsiteY41" fmla="*/ 219709 h 520699"/>
                <a:gd name="connsiteX42" fmla="*/ 38100 w 1142291"/>
                <a:gd name="connsiteY42" fmla="*/ 223519 h 520699"/>
                <a:gd name="connsiteX43" fmla="*/ 32385 w 1142291"/>
                <a:gd name="connsiteY43" fmla="*/ 227329 h 520699"/>
                <a:gd name="connsiteX44" fmla="*/ 26670 w 1142291"/>
                <a:gd name="connsiteY44" fmla="*/ 229234 h 520699"/>
                <a:gd name="connsiteX45" fmla="*/ 17145 w 1142291"/>
                <a:gd name="connsiteY45" fmla="*/ 234949 h 520699"/>
                <a:gd name="connsiteX46" fmla="*/ 3810 w 1142291"/>
                <a:gd name="connsiteY46" fmla="*/ 242569 h 520699"/>
                <a:gd name="connsiteX47" fmla="*/ 0 w 1142291"/>
                <a:gd name="connsiteY47" fmla="*/ 248284 h 520699"/>
                <a:gd name="connsiteX48" fmla="*/ 7620 w 1142291"/>
                <a:gd name="connsiteY48" fmla="*/ 265429 h 520699"/>
                <a:gd name="connsiteX49" fmla="*/ 13335 w 1142291"/>
                <a:gd name="connsiteY49" fmla="*/ 276859 h 520699"/>
                <a:gd name="connsiteX50" fmla="*/ 15240 w 1142291"/>
                <a:gd name="connsiteY50" fmla="*/ 284479 h 520699"/>
                <a:gd name="connsiteX51" fmla="*/ 19050 w 1142291"/>
                <a:gd name="connsiteY51" fmla="*/ 290194 h 520699"/>
                <a:gd name="connsiteX52" fmla="*/ 20955 w 1142291"/>
                <a:gd name="connsiteY52" fmla="*/ 295909 h 520699"/>
                <a:gd name="connsiteX53" fmla="*/ 24765 w 1142291"/>
                <a:gd name="connsiteY53" fmla="*/ 303529 h 520699"/>
                <a:gd name="connsiteX54" fmla="*/ 26670 w 1142291"/>
                <a:gd name="connsiteY54" fmla="*/ 311149 h 520699"/>
                <a:gd name="connsiteX55" fmla="*/ 38100 w 1142291"/>
                <a:gd name="connsiteY55" fmla="*/ 330199 h 520699"/>
                <a:gd name="connsiteX56" fmla="*/ 43815 w 1142291"/>
                <a:gd name="connsiteY56" fmla="*/ 337819 h 520699"/>
                <a:gd name="connsiteX57" fmla="*/ 47625 w 1142291"/>
                <a:gd name="connsiteY57" fmla="*/ 343534 h 520699"/>
                <a:gd name="connsiteX58" fmla="*/ 53340 w 1142291"/>
                <a:gd name="connsiteY58" fmla="*/ 347344 h 520699"/>
                <a:gd name="connsiteX59" fmla="*/ 59055 w 1142291"/>
                <a:gd name="connsiteY59" fmla="*/ 356869 h 520699"/>
                <a:gd name="connsiteX60" fmla="*/ 66675 w 1142291"/>
                <a:gd name="connsiteY60" fmla="*/ 364489 h 520699"/>
                <a:gd name="connsiteX61" fmla="*/ 70485 w 1142291"/>
                <a:gd name="connsiteY61" fmla="*/ 370204 h 520699"/>
                <a:gd name="connsiteX62" fmla="*/ 80010 w 1142291"/>
                <a:gd name="connsiteY62" fmla="*/ 379729 h 520699"/>
                <a:gd name="connsiteX63" fmla="*/ 83820 w 1142291"/>
                <a:gd name="connsiteY63" fmla="*/ 385444 h 520699"/>
                <a:gd name="connsiteX64" fmla="*/ 99060 w 1142291"/>
                <a:gd name="connsiteY64" fmla="*/ 396874 h 520699"/>
                <a:gd name="connsiteX65" fmla="*/ 114300 w 1142291"/>
                <a:gd name="connsiteY65" fmla="*/ 412114 h 520699"/>
                <a:gd name="connsiteX66" fmla="*/ 129540 w 1142291"/>
                <a:gd name="connsiteY66" fmla="*/ 423544 h 520699"/>
                <a:gd name="connsiteX67" fmla="*/ 160020 w 1142291"/>
                <a:gd name="connsiteY67" fmla="*/ 444499 h 520699"/>
                <a:gd name="connsiteX68" fmla="*/ 196215 w 1142291"/>
                <a:gd name="connsiteY68" fmla="*/ 467359 h 520699"/>
                <a:gd name="connsiteX69" fmla="*/ 207645 w 1142291"/>
                <a:gd name="connsiteY69" fmla="*/ 471169 h 520699"/>
                <a:gd name="connsiteX70" fmla="*/ 220980 w 1142291"/>
                <a:gd name="connsiteY70" fmla="*/ 478789 h 520699"/>
                <a:gd name="connsiteX71" fmla="*/ 249555 w 1142291"/>
                <a:gd name="connsiteY71" fmla="*/ 486409 h 520699"/>
                <a:gd name="connsiteX72" fmla="*/ 266700 w 1142291"/>
                <a:gd name="connsiteY72" fmla="*/ 494029 h 520699"/>
                <a:gd name="connsiteX73" fmla="*/ 304800 w 1142291"/>
                <a:gd name="connsiteY73" fmla="*/ 503554 h 520699"/>
                <a:gd name="connsiteX74" fmla="*/ 327660 w 1142291"/>
                <a:gd name="connsiteY74" fmla="*/ 509269 h 520699"/>
                <a:gd name="connsiteX75" fmla="*/ 344805 w 1142291"/>
                <a:gd name="connsiteY75" fmla="*/ 511174 h 520699"/>
                <a:gd name="connsiteX76" fmla="*/ 386715 w 1142291"/>
                <a:gd name="connsiteY76" fmla="*/ 516889 h 520699"/>
                <a:gd name="connsiteX77" fmla="*/ 485775 w 1142291"/>
                <a:gd name="connsiteY77" fmla="*/ 520699 h 520699"/>
                <a:gd name="connsiteX78" fmla="*/ 750570 w 1142291"/>
                <a:gd name="connsiteY78" fmla="*/ 518794 h 520699"/>
                <a:gd name="connsiteX79" fmla="*/ 790575 w 1142291"/>
                <a:gd name="connsiteY79" fmla="*/ 513079 h 520699"/>
                <a:gd name="connsiteX80" fmla="*/ 859155 w 1142291"/>
                <a:gd name="connsiteY80" fmla="*/ 509269 h 520699"/>
                <a:gd name="connsiteX81" fmla="*/ 937260 w 1142291"/>
                <a:gd name="connsiteY81" fmla="*/ 499744 h 520699"/>
                <a:gd name="connsiteX82" fmla="*/ 979170 w 1142291"/>
                <a:gd name="connsiteY82" fmla="*/ 492124 h 520699"/>
                <a:gd name="connsiteX83" fmla="*/ 1000125 w 1142291"/>
                <a:gd name="connsiteY83" fmla="*/ 486409 h 520699"/>
                <a:gd name="connsiteX84" fmla="*/ 1009650 w 1142291"/>
                <a:gd name="connsiteY84" fmla="*/ 484504 h 520699"/>
                <a:gd name="connsiteX85" fmla="*/ 1026795 w 1142291"/>
                <a:gd name="connsiteY85" fmla="*/ 476884 h 520699"/>
                <a:gd name="connsiteX86" fmla="*/ 1040130 w 1142291"/>
                <a:gd name="connsiteY86" fmla="*/ 469264 h 520699"/>
                <a:gd name="connsiteX87" fmla="*/ 1051560 w 1142291"/>
                <a:gd name="connsiteY87" fmla="*/ 465454 h 520699"/>
                <a:gd name="connsiteX88" fmla="*/ 1085850 w 1142291"/>
                <a:gd name="connsiteY88" fmla="*/ 440689 h 520699"/>
                <a:gd name="connsiteX89" fmla="*/ 1089660 w 1142291"/>
                <a:gd name="connsiteY89" fmla="*/ 434974 h 520699"/>
                <a:gd name="connsiteX90" fmla="*/ 1097280 w 1142291"/>
                <a:gd name="connsiteY90" fmla="*/ 427354 h 520699"/>
                <a:gd name="connsiteX91" fmla="*/ 1106805 w 1142291"/>
                <a:gd name="connsiteY91" fmla="*/ 404494 h 520699"/>
                <a:gd name="connsiteX92" fmla="*/ 1118235 w 1142291"/>
                <a:gd name="connsiteY92" fmla="*/ 387349 h 520699"/>
                <a:gd name="connsiteX93" fmla="*/ 1125855 w 1142291"/>
                <a:gd name="connsiteY93" fmla="*/ 360679 h 520699"/>
                <a:gd name="connsiteX94" fmla="*/ 1129665 w 1142291"/>
                <a:gd name="connsiteY94" fmla="*/ 347344 h 520699"/>
                <a:gd name="connsiteX95" fmla="*/ 1131570 w 1142291"/>
                <a:gd name="connsiteY95" fmla="*/ 334009 h 520699"/>
                <a:gd name="connsiteX96" fmla="*/ 1135380 w 1142291"/>
                <a:gd name="connsiteY96" fmla="*/ 324484 h 520699"/>
                <a:gd name="connsiteX97" fmla="*/ 1139190 w 1142291"/>
                <a:gd name="connsiteY97" fmla="*/ 313054 h 520699"/>
                <a:gd name="connsiteX98" fmla="*/ 1139190 w 1142291"/>
                <a:gd name="connsiteY98" fmla="*/ 204469 h 520699"/>
                <a:gd name="connsiteX99" fmla="*/ 1137285 w 1142291"/>
                <a:gd name="connsiteY99" fmla="*/ 187324 h 520699"/>
                <a:gd name="connsiteX100" fmla="*/ 1131570 w 1142291"/>
                <a:gd name="connsiteY100" fmla="*/ 156844 h 520699"/>
                <a:gd name="connsiteX101" fmla="*/ 1127760 w 1142291"/>
                <a:gd name="connsiteY101" fmla="*/ 137794 h 520699"/>
                <a:gd name="connsiteX102" fmla="*/ 1125855 w 1142291"/>
                <a:gd name="connsiteY102" fmla="*/ 128269 h 520699"/>
                <a:gd name="connsiteX103" fmla="*/ 1120140 w 1142291"/>
                <a:gd name="connsiteY103" fmla="*/ 113029 h 520699"/>
                <a:gd name="connsiteX104" fmla="*/ 1116330 w 1142291"/>
                <a:gd name="connsiteY104" fmla="*/ 93979 h 520699"/>
                <a:gd name="connsiteX105" fmla="*/ 1110615 w 1142291"/>
                <a:gd name="connsiteY105" fmla="*/ 82549 h 520699"/>
                <a:gd name="connsiteX106" fmla="*/ 1106805 w 1142291"/>
                <a:gd name="connsiteY106" fmla="*/ 69214 h 520699"/>
                <a:gd name="connsiteX107" fmla="*/ 1101090 w 1142291"/>
                <a:gd name="connsiteY107" fmla="*/ 57784 h 520699"/>
                <a:gd name="connsiteX108" fmla="*/ 1097280 w 1142291"/>
                <a:gd name="connsiteY108" fmla="*/ 52069 h 520699"/>
                <a:gd name="connsiteX109" fmla="*/ 1087755 w 1142291"/>
                <a:gd name="connsiteY109" fmla="*/ 27304 h 520699"/>
                <a:gd name="connsiteX110" fmla="*/ 1082040 w 1142291"/>
                <a:gd name="connsiteY110" fmla="*/ 21589 h 520699"/>
                <a:gd name="connsiteX111" fmla="*/ 1080135 w 1142291"/>
                <a:gd name="connsiteY111" fmla="*/ 15874 h 520699"/>
                <a:gd name="connsiteX112" fmla="*/ 1074420 w 1142291"/>
                <a:gd name="connsiteY112" fmla="*/ 13969 h 520699"/>
                <a:gd name="connsiteX113" fmla="*/ 1062990 w 1142291"/>
                <a:gd name="connsiteY113" fmla="*/ 12064 h 520699"/>
                <a:gd name="connsiteX114" fmla="*/ 1053465 w 1142291"/>
                <a:gd name="connsiteY114" fmla="*/ 10159 h 520699"/>
                <a:gd name="connsiteX115" fmla="*/ 1017270 w 1142291"/>
                <a:gd name="connsiteY115" fmla="*/ 6349 h 520699"/>
                <a:gd name="connsiteX116" fmla="*/ 1005840 w 1142291"/>
                <a:gd name="connsiteY116" fmla="*/ 4444 h 520699"/>
                <a:gd name="connsiteX117" fmla="*/ 975360 w 1142291"/>
                <a:gd name="connsiteY117" fmla="*/ 2539 h 520699"/>
                <a:gd name="connsiteX118" fmla="*/ 802005 w 1142291"/>
                <a:gd name="connsiteY118" fmla="*/ 4444 h 520699"/>
                <a:gd name="connsiteX119" fmla="*/ 786765 w 1142291"/>
                <a:gd name="connsiteY119" fmla="*/ 6349 h 520699"/>
                <a:gd name="connsiteX120" fmla="*/ 756285 w 1142291"/>
                <a:gd name="connsiteY120" fmla="*/ 10159 h 520699"/>
                <a:gd name="connsiteX121" fmla="*/ 723900 w 1142291"/>
                <a:gd name="connsiteY121" fmla="*/ 13969 h 520699"/>
                <a:gd name="connsiteX122" fmla="*/ 697230 w 1142291"/>
                <a:gd name="connsiteY122" fmla="*/ 17779 h 520699"/>
                <a:gd name="connsiteX123" fmla="*/ 661035 w 1142291"/>
                <a:gd name="connsiteY123" fmla="*/ 21589 h 520699"/>
                <a:gd name="connsiteX124" fmla="*/ 653415 w 1142291"/>
                <a:gd name="connsiteY124" fmla="*/ 23494 h 520699"/>
                <a:gd name="connsiteX125" fmla="*/ 601980 w 1142291"/>
                <a:gd name="connsiteY125" fmla="*/ 31114 h 520699"/>
                <a:gd name="connsiteX126" fmla="*/ 579120 w 1142291"/>
                <a:gd name="connsiteY126" fmla="*/ 34924 h 520699"/>
                <a:gd name="connsiteX127" fmla="*/ 548640 w 1142291"/>
                <a:gd name="connsiteY127" fmla="*/ 38734 h 520699"/>
                <a:gd name="connsiteX128" fmla="*/ 483870 w 1142291"/>
                <a:gd name="connsiteY128" fmla="*/ 36829 h 520699"/>
                <a:gd name="connsiteX129" fmla="*/ 466725 w 1142291"/>
                <a:gd name="connsiteY129" fmla="*/ 34924 h 520699"/>
                <a:gd name="connsiteX130" fmla="*/ 462915 w 1142291"/>
                <a:gd name="connsiteY130" fmla="*/ 29209 h 520699"/>
                <a:gd name="connsiteX131" fmla="*/ 457200 w 1142291"/>
                <a:gd name="connsiteY131" fmla="*/ 25399 h 520699"/>
                <a:gd name="connsiteX132" fmla="*/ 453390 w 1142291"/>
                <a:gd name="connsiteY132" fmla="*/ 19684 h 520699"/>
                <a:gd name="connsiteX133" fmla="*/ 447675 w 1142291"/>
                <a:gd name="connsiteY133" fmla="*/ 17779 h 520699"/>
                <a:gd name="connsiteX134" fmla="*/ 449580 w 1142291"/>
                <a:gd name="connsiteY134" fmla="*/ 634 h 520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1142291" h="520699">
                  <a:moveTo>
                    <a:pt x="449580" y="634"/>
                  </a:moveTo>
                  <a:cubicBezTo>
                    <a:pt x="447358" y="-1588"/>
                    <a:pt x="437731" y="2594"/>
                    <a:pt x="434340" y="4444"/>
                  </a:cubicBezTo>
                  <a:cubicBezTo>
                    <a:pt x="411044" y="17151"/>
                    <a:pt x="426913" y="11365"/>
                    <a:pt x="413385" y="15874"/>
                  </a:cubicBezTo>
                  <a:cubicBezTo>
                    <a:pt x="410845" y="17779"/>
                    <a:pt x="408540" y="20047"/>
                    <a:pt x="405765" y="21589"/>
                  </a:cubicBezTo>
                  <a:cubicBezTo>
                    <a:pt x="402776" y="23250"/>
                    <a:pt x="398976" y="23347"/>
                    <a:pt x="396240" y="25399"/>
                  </a:cubicBezTo>
                  <a:cubicBezTo>
                    <a:pt x="393700" y="27304"/>
                    <a:pt x="392936" y="30953"/>
                    <a:pt x="390525" y="33019"/>
                  </a:cubicBezTo>
                  <a:cubicBezTo>
                    <a:pt x="387529" y="35587"/>
                    <a:pt x="381059" y="37444"/>
                    <a:pt x="377190" y="38734"/>
                  </a:cubicBezTo>
                  <a:cubicBezTo>
                    <a:pt x="372977" y="42947"/>
                    <a:pt x="371064" y="45607"/>
                    <a:pt x="365760" y="48259"/>
                  </a:cubicBezTo>
                  <a:cubicBezTo>
                    <a:pt x="363964" y="49157"/>
                    <a:pt x="361950" y="49529"/>
                    <a:pt x="360045" y="50164"/>
                  </a:cubicBezTo>
                  <a:cubicBezTo>
                    <a:pt x="347214" y="62995"/>
                    <a:pt x="362060" y="50109"/>
                    <a:pt x="346710" y="57784"/>
                  </a:cubicBezTo>
                  <a:cubicBezTo>
                    <a:pt x="342614" y="59832"/>
                    <a:pt x="339376" y="63356"/>
                    <a:pt x="335280" y="65404"/>
                  </a:cubicBezTo>
                  <a:cubicBezTo>
                    <a:pt x="332740" y="66674"/>
                    <a:pt x="330126" y="67805"/>
                    <a:pt x="327660" y="69214"/>
                  </a:cubicBezTo>
                  <a:cubicBezTo>
                    <a:pt x="325672" y="70350"/>
                    <a:pt x="324089" y="72220"/>
                    <a:pt x="321945" y="73024"/>
                  </a:cubicBezTo>
                  <a:cubicBezTo>
                    <a:pt x="318913" y="74161"/>
                    <a:pt x="315595" y="74294"/>
                    <a:pt x="312420" y="74929"/>
                  </a:cubicBezTo>
                  <a:cubicBezTo>
                    <a:pt x="310515" y="76199"/>
                    <a:pt x="308753" y="77715"/>
                    <a:pt x="306705" y="78739"/>
                  </a:cubicBezTo>
                  <a:cubicBezTo>
                    <a:pt x="304909" y="79637"/>
                    <a:pt x="302733" y="79648"/>
                    <a:pt x="300990" y="80644"/>
                  </a:cubicBezTo>
                  <a:cubicBezTo>
                    <a:pt x="285878" y="89279"/>
                    <a:pt x="300901" y="84476"/>
                    <a:pt x="285750" y="88264"/>
                  </a:cubicBezTo>
                  <a:cubicBezTo>
                    <a:pt x="283845" y="90169"/>
                    <a:pt x="282277" y="92485"/>
                    <a:pt x="280035" y="93979"/>
                  </a:cubicBezTo>
                  <a:cubicBezTo>
                    <a:pt x="278364" y="95093"/>
                    <a:pt x="276166" y="95093"/>
                    <a:pt x="274320" y="95884"/>
                  </a:cubicBezTo>
                  <a:cubicBezTo>
                    <a:pt x="271710" y="97003"/>
                    <a:pt x="269108" y="98189"/>
                    <a:pt x="266700" y="99694"/>
                  </a:cubicBezTo>
                  <a:cubicBezTo>
                    <a:pt x="263248" y="101851"/>
                    <a:pt x="257395" y="107204"/>
                    <a:pt x="253365" y="109219"/>
                  </a:cubicBezTo>
                  <a:cubicBezTo>
                    <a:pt x="251569" y="110117"/>
                    <a:pt x="249555" y="110489"/>
                    <a:pt x="247650" y="111124"/>
                  </a:cubicBezTo>
                  <a:cubicBezTo>
                    <a:pt x="234819" y="123955"/>
                    <a:pt x="249665" y="111069"/>
                    <a:pt x="234315" y="118744"/>
                  </a:cubicBezTo>
                  <a:cubicBezTo>
                    <a:pt x="230219" y="120792"/>
                    <a:pt x="227229" y="124916"/>
                    <a:pt x="222885" y="126364"/>
                  </a:cubicBezTo>
                  <a:cubicBezTo>
                    <a:pt x="220980" y="126999"/>
                    <a:pt x="218966" y="127371"/>
                    <a:pt x="217170" y="128269"/>
                  </a:cubicBezTo>
                  <a:cubicBezTo>
                    <a:pt x="215122" y="129293"/>
                    <a:pt x="213443" y="130943"/>
                    <a:pt x="211455" y="132079"/>
                  </a:cubicBezTo>
                  <a:cubicBezTo>
                    <a:pt x="198819" y="139300"/>
                    <a:pt x="208806" y="133214"/>
                    <a:pt x="198120" y="137794"/>
                  </a:cubicBezTo>
                  <a:cubicBezTo>
                    <a:pt x="195510" y="138913"/>
                    <a:pt x="193110" y="140485"/>
                    <a:pt x="190500" y="141604"/>
                  </a:cubicBezTo>
                  <a:cubicBezTo>
                    <a:pt x="188654" y="142395"/>
                    <a:pt x="186631" y="142718"/>
                    <a:pt x="184785" y="143509"/>
                  </a:cubicBezTo>
                  <a:cubicBezTo>
                    <a:pt x="168307" y="150571"/>
                    <a:pt x="184853" y="144756"/>
                    <a:pt x="171450" y="149224"/>
                  </a:cubicBezTo>
                  <a:cubicBezTo>
                    <a:pt x="168910" y="151764"/>
                    <a:pt x="166704" y="154689"/>
                    <a:pt x="163830" y="156844"/>
                  </a:cubicBezTo>
                  <a:cubicBezTo>
                    <a:pt x="158849" y="160580"/>
                    <a:pt x="154373" y="161113"/>
                    <a:pt x="148590" y="162559"/>
                  </a:cubicBezTo>
                  <a:cubicBezTo>
                    <a:pt x="146685" y="163829"/>
                    <a:pt x="144863" y="165233"/>
                    <a:pt x="142875" y="166369"/>
                  </a:cubicBezTo>
                  <a:cubicBezTo>
                    <a:pt x="136946" y="169757"/>
                    <a:pt x="134603" y="169770"/>
                    <a:pt x="129540" y="173989"/>
                  </a:cubicBezTo>
                  <a:cubicBezTo>
                    <a:pt x="127470" y="175714"/>
                    <a:pt x="126067" y="178210"/>
                    <a:pt x="123825" y="179704"/>
                  </a:cubicBezTo>
                  <a:cubicBezTo>
                    <a:pt x="122154" y="180818"/>
                    <a:pt x="119956" y="180818"/>
                    <a:pt x="118110" y="181609"/>
                  </a:cubicBezTo>
                  <a:cubicBezTo>
                    <a:pt x="115500" y="182728"/>
                    <a:pt x="112925" y="183958"/>
                    <a:pt x="110490" y="185419"/>
                  </a:cubicBezTo>
                  <a:cubicBezTo>
                    <a:pt x="91456" y="196839"/>
                    <a:pt x="106865" y="189917"/>
                    <a:pt x="89535" y="196849"/>
                  </a:cubicBezTo>
                  <a:cubicBezTo>
                    <a:pt x="76852" y="209532"/>
                    <a:pt x="90511" y="197577"/>
                    <a:pt x="78105" y="204469"/>
                  </a:cubicBezTo>
                  <a:cubicBezTo>
                    <a:pt x="74102" y="206693"/>
                    <a:pt x="70485" y="209549"/>
                    <a:pt x="66675" y="212089"/>
                  </a:cubicBezTo>
                  <a:cubicBezTo>
                    <a:pt x="64770" y="213359"/>
                    <a:pt x="63086" y="215049"/>
                    <a:pt x="60960" y="215899"/>
                  </a:cubicBezTo>
                  <a:cubicBezTo>
                    <a:pt x="57785" y="217169"/>
                    <a:pt x="54679" y="218628"/>
                    <a:pt x="51435" y="219709"/>
                  </a:cubicBezTo>
                  <a:cubicBezTo>
                    <a:pt x="47773" y="220930"/>
                    <a:pt x="41769" y="221684"/>
                    <a:pt x="38100" y="223519"/>
                  </a:cubicBezTo>
                  <a:cubicBezTo>
                    <a:pt x="36052" y="224543"/>
                    <a:pt x="34433" y="226305"/>
                    <a:pt x="32385" y="227329"/>
                  </a:cubicBezTo>
                  <a:cubicBezTo>
                    <a:pt x="30589" y="228227"/>
                    <a:pt x="28466" y="228336"/>
                    <a:pt x="26670" y="229234"/>
                  </a:cubicBezTo>
                  <a:cubicBezTo>
                    <a:pt x="23358" y="230890"/>
                    <a:pt x="20382" y="233151"/>
                    <a:pt x="17145" y="234949"/>
                  </a:cubicBezTo>
                  <a:cubicBezTo>
                    <a:pt x="2643" y="243006"/>
                    <a:pt x="15785" y="234586"/>
                    <a:pt x="3810" y="242569"/>
                  </a:cubicBezTo>
                  <a:cubicBezTo>
                    <a:pt x="2540" y="244474"/>
                    <a:pt x="0" y="245994"/>
                    <a:pt x="0" y="248284"/>
                  </a:cubicBezTo>
                  <a:cubicBezTo>
                    <a:pt x="0" y="258113"/>
                    <a:pt x="4167" y="258523"/>
                    <a:pt x="7620" y="265429"/>
                  </a:cubicBezTo>
                  <a:cubicBezTo>
                    <a:pt x="15507" y="281203"/>
                    <a:pt x="2416" y="260481"/>
                    <a:pt x="13335" y="276859"/>
                  </a:cubicBezTo>
                  <a:cubicBezTo>
                    <a:pt x="13970" y="279399"/>
                    <a:pt x="14209" y="282073"/>
                    <a:pt x="15240" y="284479"/>
                  </a:cubicBezTo>
                  <a:cubicBezTo>
                    <a:pt x="16142" y="286583"/>
                    <a:pt x="18026" y="288146"/>
                    <a:pt x="19050" y="290194"/>
                  </a:cubicBezTo>
                  <a:cubicBezTo>
                    <a:pt x="19948" y="291990"/>
                    <a:pt x="20164" y="294063"/>
                    <a:pt x="20955" y="295909"/>
                  </a:cubicBezTo>
                  <a:cubicBezTo>
                    <a:pt x="22074" y="298519"/>
                    <a:pt x="23768" y="300870"/>
                    <a:pt x="24765" y="303529"/>
                  </a:cubicBezTo>
                  <a:cubicBezTo>
                    <a:pt x="25684" y="305980"/>
                    <a:pt x="25751" y="308698"/>
                    <a:pt x="26670" y="311149"/>
                  </a:cubicBezTo>
                  <a:cubicBezTo>
                    <a:pt x="28886" y="317059"/>
                    <a:pt x="34777" y="325768"/>
                    <a:pt x="38100" y="330199"/>
                  </a:cubicBezTo>
                  <a:cubicBezTo>
                    <a:pt x="40005" y="332739"/>
                    <a:pt x="41970" y="335235"/>
                    <a:pt x="43815" y="337819"/>
                  </a:cubicBezTo>
                  <a:cubicBezTo>
                    <a:pt x="45146" y="339682"/>
                    <a:pt x="46006" y="341915"/>
                    <a:pt x="47625" y="343534"/>
                  </a:cubicBezTo>
                  <a:cubicBezTo>
                    <a:pt x="49244" y="345153"/>
                    <a:pt x="51435" y="346074"/>
                    <a:pt x="53340" y="347344"/>
                  </a:cubicBezTo>
                  <a:cubicBezTo>
                    <a:pt x="55245" y="350519"/>
                    <a:pt x="56782" y="353946"/>
                    <a:pt x="59055" y="356869"/>
                  </a:cubicBezTo>
                  <a:cubicBezTo>
                    <a:pt x="61260" y="359704"/>
                    <a:pt x="64337" y="361762"/>
                    <a:pt x="66675" y="364489"/>
                  </a:cubicBezTo>
                  <a:cubicBezTo>
                    <a:pt x="68165" y="366227"/>
                    <a:pt x="68977" y="368481"/>
                    <a:pt x="70485" y="370204"/>
                  </a:cubicBezTo>
                  <a:cubicBezTo>
                    <a:pt x="73442" y="373583"/>
                    <a:pt x="77053" y="376350"/>
                    <a:pt x="80010" y="379729"/>
                  </a:cubicBezTo>
                  <a:cubicBezTo>
                    <a:pt x="81518" y="381452"/>
                    <a:pt x="82354" y="383685"/>
                    <a:pt x="83820" y="385444"/>
                  </a:cubicBezTo>
                  <a:cubicBezTo>
                    <a:pt x="89375" y="392111"/>
                    <a:pt x="91042" y="392063"/>
                    <a:pt x="99060" y="396874"/>
                  </a:cubicBezTo>
                  <a:cubicBezTo>
                    <a:pt x="114019" y="415572"/>
                    <a:pt x="99245" y="398732"/>
                    <a:pt x="114300" y="412114"/>
                  </a:cubicBezTo>
                  <a:cubicBezTo>
                    <a:pt x="127434" y="423789"/>
                    <a:pt x="118586" y="419893"/>
                    <a:pt x="129540" y="423544"/>
                  </a:cubicBezTo>
                  <a:cubicBezTo>
                    <a:pt x="148252" y="438513"/>
                    <a:pt x="130093" y="424547"/>
                    <a:pt x="160020" y="444499"/>
                  </a:cubicBezTo>
                  <a:cubicBezTo>
                    <a:pt x="181384" y="458742"/>
                    <a:pt x="147923" y="442063"/>
                    <a:pt x="196215" y="467359"/>
                  </a:cubicBezTo>
                  <a:cubicBezTo>
                    <a:pt x="199773" y="469222"/>
                    <a:pt x="203999" y="469486"/>
                    <a:pt x="207645" y="471169"/>
                  </a:cubicBezTo>
                  <a:cubicBezTo>
                    <a:pt x="212293" y="473314"/>
                    <a:pt x="216332" y="476644"/>
                    <a:pt x="220980" y="478789"/>
                  </a:cubicBezTo>
                  <a:cubicBezTo>
                    <a:pt x="233504" y="484569"/>
                    <a:pt x="234991" y="481554"/>
                    <a:pt x="249555" y="486409"/>
                  </a:cubicBezTo>
                  <a:cubicBezTo>
                    <a:pt x="255488" y="488387"/>
                    <a:pt x="260797" y="491963"/>
                    <a:pt x="266700" y="494029"/>
                  </a:cubicBezTo>
                  <a:cubicBezTo>
                    <a:pt x="279180" y="498397"/>
                    <a:pt x="292007" y="500508"/>
                    <a:pt x="304800" y="503554"/>
                  </a:cubicBezTo>
                  <a:cubicBezTo>
                    <a:pt x="312441" y="505373"/>
                    <a:pt x="319944" y="507799"/>
                    <a:pt x="327660" y="509269"/>
                  </a:cubicBezTo>
                  <a:cubicBezTo>
                    <a:pt x="333309" y="510345"/>
                    <a:pt x="339102" y="510438"/>
                    <a:pt x="344805" y="511174"/>
                  </a:cubicBezTo>
                  <a:cubicBezTo>
                    <a:pt x="358788" y="512978"/>
                    <a:pt x="372647" y="515951"/>
                    <a:pt x="386715" y="516889"/>
                  </a:cubicBezTo>
                  <a:cubicBezTo>
                    <a:pt x="438742" y="520357"/>
                    <a:pt x="405747" y="518536"/>
                    <a:pt x="485775" y="520699"/>
                  </a:cubicBezTo>
                  <a:lnTo>
                    <a:pt x="750570" y="518794"/>
                  </a:lnTo>
                  <a:cubicBezTo>
                    <a:pt x="792217" y="518239"/>
                    <a:pt x="751498" y="516477"/>
                    <a:pt x="790575" y="513079"/>
                  </a:cubicBezTo>
                  <a:cubicBezTo>
                    <a:pt x="813384" y="511096"/>
                    <a:pt x="859155" y="509269"/>
                    <a:pt x="859155" y="509269"/>
                  </a:cubicBezTo>
                  <a:cubicBezTo>
                    <a:pt x="909206" y="501366"/>
                    <a:pt x="883186" y="504660"/>
                    <a:pt x="937260" y="499744"/>
                  </a:cubicBezTo>
                  <a:cubicBezTo>
                    <a:pt x="969906" y="490417"/>
                    <a:pt x="925078" y="502526"/>
                    <a:pt x="979170" y="492124"/>
                  </a:cubicBezTo>
                  <a:cubicBezTo>
                    <a:pt x="986280" y="490757"/>
                    <a:pt x="993101" y="488165"/>
                    <a:pt x="1000125" y="486409"/>
                  </a:cubicBezTo>
                  <a:cubicBezTo>
                    <a:pt x="1003266" y="485624"/>
                    <a:pt x="1006475" y="485139"/>
                    <a:pt x="1009650" y="484504"/>
                  </a:cubicBezTo>
                  <a:cubicBezTo>
                    <a:pt x="1015365" y="481964"/>
                    <a:pt x="1021201" y="479681"/>
                    <a:pt x="1026795" y="476884"/>
                  </a:cubicBezTo>
                  <a:cubicBezTo>
                    <a:pt x="1031374" y="474594"/>
                    <a:pt x="1035482" y="471409"/>
                    <a:pt x="1040130" y="469264"/>
                  </a:cubicBezTo>
                  <a:cubicBezTo>
                    <a:pt x="1043776" y="467581"/>
                    <a:pt x="1048041" y="467389"/>
                    <a:pt x="1051560" y="465454"/>
                  </a:cubicBezTo>
                  <a:cubicBezTo>
                    <a:pt x="1064779" y="458184"/>
                    <a:pt x="1076356" y="451766"/>
                    <a:pt x="1085850" y="440689"/>
                  </a:cubicBezTo>
                  <a:cubicBezTo>
                    <a:pt x="1087340" y="438951"/>
                    <a:pt x="1088170" y="436712"/>
                    <a:pt x="1089660" y="434974"/>
                  </a:cubicBezTo>
                  <a:cubicBezTo>
                    <a:pt x="1091998" y="432247"/>
                    <a:pt x="1095220" y="430297"/>
                    <a:pt x="1097280" y="427354"/>
                  </a:cubicBezTo>
                  <a:cubicBezTo>
                    <a:pt x="1108961" y="410667"/>
                    <a:pt x="1097717" y="421535"/>
                    <a:pt x="1106805" y="404494"/>
                  </a:cubicBezTo>
                  <a:cubicBezTo>
                    <a:pt x="1110037" y="398433"/>
                    <a:pt x="1114425" y="393064"/>
                    <a:pt x="1118235" y="387349"/>
                  </a:cubicBezTo>
                  <a:cubicBezTo>
                    <a:pt x="1120775" y="378459"/>
                    <a:pt x="1122931" y="369450"/>
                    <a:pt x="1125855" y="360679"/>
                  </a:cubicBezTo>
                  <a:cubicBezTo>
                    <a:pt x="1127487" y="355782"/>
                    <a:pt x="1128708" y="352606"/>
                    <a:pt x="1129665" y="347344"/>
                  </a:cubicBezTo>
                  <a:cubicBezTo>
                    <a:pt x="1130468" y="342926"/>
                    <a:pt x="1130481" y="338365"/>
                    <a:pt x="1131570" y="334009"/>
                  </a:cubicBezTo>
                  <a:cubicBezTo>
                    <a:pt x="1132399" y="330692"/>
                    <a:pt x="1134211" y="327698"/>
                    <a:pt x="1135380" y="324484"/>
                  </a:cubicBezTo>
                  <a:cubicBezTo>
                    <a:pt x="1136752" y="320710"/>
                    <a:pt x="1137920" y="316864"/>
                    <a:pt x="1139190" y="313054"/>
                  </a:cubicBezTo>
                  <a:cubicBezTo>
                    <a:pt x="1144263" y="267396"/>
                    <a:pt x="1142268" y="292182"/>
                    <a:pt x="1139190" y="204469"/>
                  </a:cubicBezTo>
                  <a:cubicBezTo>
                    <a:pt x="1138988" y="198722"/>
                    <a:pt x="1138193" y="193002"/>
                    <a:pt x="1137285" y="187324"/>
                  </a:cubicBezTo>
                  <a:cubicBezTo>
                    <a:pt x="1135652" y="177117"/>
                    <a:pt x="1133419" y="167014"/>
                    <a:pt x="1131570" y="156844"/>
                  </a:cubicBezTo>
                  <a:cubicBezTo>
                    <a:pt x="1125971" y="126047"/>
                    <a:pt x="1132814" y="160538"/>
                    <a:pt x="1127760" y="137794"/>
                  </a:cubicBezTo>
                  <a:cubicBezTo>
                    <a:pt x="1127058" y="134633"/>
                    <a:pt x="1126807" y="131364"/>
                    <a:pt x="1125855" y="128269"/>
                  </a:cubicBezTo>
                  <a:cubicBezTo>
                    <a:pt x="1124259" y="123083"/>
                    <a:pt x="1122045" y="118109"/>
                    <a:pt x="1120140" y="113029"/>
                  </a:cubicBezTo>
                  <a:cubicBezTo>
                    <a:pt x="1119125" y="105923"/>
                    <a:pt x="1119130" y="100279"/>
                    <a:pt x="1116330" y="93979"/>
                  </a:cubicBezTo>
                  <a:cubicBezTo>
                    <a:pt x="1114600" y="90086"/>
                    <a:pt x="1112144" y="86525"/>
                    <a:pt x="1110615" y="82549"/>
                  </a:cubicBezTo>
                  <a:cubicBezTo>
                    <a:pt x="1108955" y="78234"/>
                    <a:pt x="1108465" y="73529"/>
                    <a:pt x="1106805" y="69214"/>
                  </a:cubicBezTo>
                  <a:cubicBezTo>
                    <a:pt x="1105276" y="65238"/>
                    <a:pt x="1103159" y="61508"/>
                    <a:pt x="1101090" y="57784"/>
                  </a:cubicBezTo>
                  <a:cubicBezTo>
                    <a:pt x="1099978" y="55783"/>
                    <a:pt x="1098161" y="54182"/>
                    <a:pt x="1097280" y="52069"/>
                  </a:cubicBezTo>
                  <a:cubicBezTo>
                    <a:pt x="1094977" y="46543"/>
                    <a:pt x="1092227" y="33565"/>
                    <a:pt x="1087755" y="27304"/>
                  </a:cubicBezTo>
                  <a:cubicBezTo>
                    <a:pt x="1086189" y="25112"/>
                    <a:pt x="1083945" y="23494"/>
                    <a:pt x="1082040" y="21589"/>
                  </a:cubicBezTo>
                  <a:cubicBezTo>
                    <a:pt x="1081405" y="19684"/>
                    <a:pt x="1081555" y="17294"/>
                    <a:pt x="1080135" y="15874"/>
                  </a:cubicBezTo>
                  <a:cubicBezTo>
                    <a:pt x="1078715" y="14454"/>
                    <a:pt x="1076380" y="14405"/>
                    <a:pt x="1074420" y="13969"/>
                  </a:cubicBezTo>
                  <a:cubicBezTo>
                    <a:pt x="1070649" y="13131"/>
                    <a:pt x="1066790" y="12755"/>
                    <a:pt x="1062990" y="12064"/>
                  </a:cubicBezTo>
                  <a:cubicBezTo>
                    <a:pt x="1059804" y="11485"/>
                    <a:pt x="1056665" y="10651"/>
                    <a:pt x="1053465" y="10159"/>
                  </a:cubicBezTo>
                  <a:cubicBezTo>
                    <a:pt x="1034909" y="7304"/>
                    <a:pt x="1038332" y="8827"/>
                    <a:pt x="1017270" y="6349"/>
                  </a:cubicBezTo>
                  <a:cubicBezTo>
                    <a:pt x="1013434" y="5898"/>
                    <a:pt x="1009687" y="4794"/>
                    <a:pt x="1005840" y="4444"/>
                  </a:cubicBezTo>
                  <a:cubicBezTo>
                    <a:pt x="995702" y="3522"/>
                    <a:pt x="985520" y="3174"/>
                    <a:pt x="975360" y="2539"/>
                  </a:cubicBezTo>
                  <a:lnTo>
                    <a:pt x="802005" y="4444"/>
                  </a:lnTo>
                  <a:cubicBezTo>
                    <a:pt x="796887" y="4547"/>
                    <a:pt x="791853" y="5784"/>
                    <a:pt x="786765" y="6349"/>
                  </a:cubicBezTo>
                  <a:cubicBezTo>
                    <a:pt x="749134" y="10530"/>
                    <a:pt x="782930" y="6060"/>
                    <a:pt x="756285" y="10159"/>
                  </a:cubicBezTo>
                  <a:cubicBezTo>
                    <a:pt x="729778" y="14237"/>
                    <a:pt x="757159" y="9812"/>
                    <a:pt x="723900" y="13969"/>
                  </a:cubicBezTo>
                  <a:cubicBezTo>
                    <a:pt x="687019" y="18579"/>
                    <a:pt x="743343" y="12925"/>
                    <a:pt x="697230" y="17779"/>
                  </a:cubicBezTo>
                  <a:cubicBezTo>
                    <a:pt x="685724" y="18990"/>
                    <a:pt x="672616" y="19659"/>
                    <a:pt x="661035" y="21589"/>
                  </a:cubicBezTo>
                  <a:cubicBezTo>
                    <a:pt x="658452" y="22019"/>
                    <a:pt x="655991" y="23026"/>
                    <a:pt x="653415" y="23494"/>
                  </a:cubicBezTo>
                  <a:cubicBezTo>
                    <a:pt x="609991" y="31389"/>
                    <a:pt x="632360" y="27317"/>
                    <a:pt x="601980" y="31114"/>
                  </a:cubicBezTo>
                  <a:cubicBezTo>
                    <a:pt x="540173" y="38840"/>
                    <a:pt x="625690" y="28271"/>
                    <a:pt x="579120" y="34924"/>
                  </a:cubicBezTo>
                  <a:cubicBezTo>
                    <a:pt x="568984" y="36372"/>
                    <a:pt x="548640" y="38734"/>
                    <a:pt x="548640" y="38734"/>
                  </a:cubicBezTo>
                  <a:lnTo>
                    <a:pt x="483870" y="36829"/>
                  </a:lnTo>
                  <a:cubicBezTo>
                    <a:pt x="478126" y="36562"/>
                    <a:pt x="472129" y="36889"/>
                    <a:pt x="466725" y="34924"/>
                  </a:cubicBezTo>
                  <a:cubicBezTo>
                    <a:pt x="464573" y="34142"/>
                    <a:pt x="464534" y="30828"/>
                    <a:pt x="462915" y="29209"/>
                  </a:cubicBezTo>
                  <a:cubicBezTo>
                    <a:pt x="461296" y="27590"/>
                    <a:pt x="459105" y="26669"/>
                    <a:pt x="457200" y="25399"/>
                  </a:cubicBezTo>
                  <a:cubicBezTo>
                    <a:pt x="455930" y="23494"/>
                    <a:pt x="455178" y="21114"/>
                    <a:pt x="453390" y="19684"/>
                  </a:cubicBezTo>
                  <a:cubicBezTo>
                    <a:pt x="451822" y="18430"/>
                    <a:pt x="449095" y="19199"/>
                    <a:pt x="447675" y="17779"/>
                  </a:cubicBezTo>
                  <a:cubicBezTo>
                    <a:pt x="446255" y="16359"/>
                    <a:pt x="451802" y="2856"/>
                    <a:pt x="449580" y="634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orma libre 20">
              <a:extLst>
                <a:ext uri="{FF2B5EF4-FFF2-40B4-BE49-F238E27FC236}">
                  <a16:creationId xmlns:a16="http://schemas.microsoft.com/office/drawing/2014/main" id="{71367220-3132-590E-D383-AA12E46840DB}"/>
                </a:ext>
              </a:extLst>
            </p:cNvPr>
            <p:cNvSpPr/>
            <p:nvPr/>
          </p:nvSpPr>
          <p:spPr>
            <a:xfrm>
              <a:off x="6406516" y="4218781"/>
              <a:ext cx="333375" cy="163830"/>
            </a:xfrm>
            <a:custGeom>
              <a:avLst/>
              <a:gdLst>
                <a:gd name="connsiteX0" fmla="*/ 9525 w 333375"/>
                <a:gd name="connsiteY0" fmla="*/ 120015 h 163830"/>
                <a:gd name="connsiteX1" fmla="*/ 5715 w 333375"/>
                <a:gd name="connsiteY1" fmla="*/ 108585 h 163830"/>
                <a:gd name="connsiteX2" fmla="*/ 0 w 333375"/>
                <a:gd name="connsiteY2" fmla="*/ 72390 h 163830"/>
                <a:gd name="connsiteX3" fmla="*/ 5715 w 333375"/>
                <a:gd name="connsiteY3" fmla="*/ 60960 h 163830"/>
                <a:gd name="connsiteX4" fmla="*/ 11430 w 333375"/>
                <a:gd name="connsiteY4" fmla="*/ 57150 h 163830"/>
                <a:gd name="connsiteX5" fmla="*/ 20955 w 333375"/>
                <a:gd name="connsiteY5" fmla="*/ 45720 h 163830"/>
                <a:gd name="connsiteX6" fmla="*/ 28575 w 333375"/>
                <a:gd name="connsiteY6" fmla="*/ 41910 h 163830"/>
                <a:gd name="connsiteX7" fmla="*/ 34290 w 333375"/>
                <a:gd name="connsiteY7" fmla="*/ 36195 h 163830"/>
                <a:gd name="connsiteX8" fmla="*/ 49530 w 333375"/>
                <a:gd name="connsiteY8" fmla="*/ 30480 h 163830"/>
                <a:gd name="connsiteX9" fmla="*/ 57150 w 333375"/>
                <a:gd name="connsiteY9" fmla="*/ 26670 h 163830"/>
                <a:gd name="connsiteX10" fmla="*/ 70485 w 333375"/>
                <a:gd name="connsiteY10" fmla="*/ 24765 h 163830"/>
                <a:gd name="connsiteX11" fmla="*/ 81915 w 333375"/>
                <a:gd name="connsiteY11" fmla="*/ 22860 h 163830"/>
                <a:gd name="connsiteX12" fmla="*/ 87630 w 333375"/>
                <a:gd name="connsiteY12" fmla="*/ 20955 h 163830"/>
                <a:gd name="connsiteX13" fmla="*/ 121920 w 333375"/>
                <a:gd name="connsiteY13" fmla="*/ 15240 h 163830"/>
                <a:gd name="connsiteX14" fmla="*/ 131445 w 333375"/>
                <a:gd name="connsiteY14" fmla="*/ 13335 h 163830"/>
                <a:gd name="connsiteX15" fmla="*/ 152400 w 333375"/>
                <a:gd name="connsiteY15" fmla="*/ 11430 h 163830"/>
                <a:gd name="connsiteX16" fmla="*/ 173355 w 333375"/>
                <a:gd name="connsiteY16" fmla="*/ 7620 h 163830"/>
                <a:gd name="connsiteX17" fmla="*/ 182880 w 333375"/>
                <a:gd name="connsiteY17" fmla="*/ 5715 h 163830"/>
                <a:gd name="connsiteX18" fmla="*/ 194310 w 333375"/>
                <a:gd name="connsiteY18" fmla="*/ 3810 h 163830"/>
                <a:gd name="connsiteX19" fmla="*/ 201930 w 333375"/>
                <a:gd name="connsiteY19" fmla="*/ 1905 h 163830"/>
                <a:gd name="connsiteX20" fmla="*/ 220980 w 333375"/>
                <a:gd name="connsiteY20" fmla="*/ 0 h 163830"/>
                <a:gd name="connsiteX21" fmla="*/ 270510 w 333375"/>
                <a:gd name="connsiteY21" fmla="*/ 1905 h 163830"/>
                <a:gd name="connsiteX22" fmla="*/ 287655 w 333375"/>
                <a:gd name="connsiteY22" fmla="*/ 5715 h 163830"/>
                <a:gd name="connsiteX23" fmla="*/ 299085 w 333375"/>
                <a:gd name="connsiteY23" fmla="*/ 9525 h 163830"/>
                <a:gd name="connsiteX24" fmla="*/ 304800 w 333375"/>
                <a:gd name="connsiteY24" fmla="*/ 13335 h 163830"/>
                <a:gd name="connsiteX25" fmla="*/ 316230 w 333375"/>
                <a:gd name="connsiteY25" fmla="*/ 17145 h 163830"/>
                <a:gd name="connsiteX26" fmla="*/ 327660 w 333375"/>
                <a:gd name="connsiteY26" fmla="*/ 22860 h 163830"/>
                <a:gd name="connsiteX27" fmla="*/ 333375 w 333375"/>
                <a:gd name="connsiteY27" fmla="*/ 26670 h 163830"/>
                <a:gd name="connsiteX28" fmla="*/ 325755 w 333375"/>
                <a:gd name="connsiteY28" fmla="*/ 49530 h 163830"/>
                <a:gd name="connsiteX29" fmla="*/ 320040 w 333375"/>
                <a:gd name="connsiteY29" fmla="*/ 53340 h 163830"/>
                <a:gd name="connsiteX30" fmla="*/ 314325 w 333375"/>
                <a:gd name="connsiteY30" fmla="*/ 55245 h 163830"/>
                <a:gd name="connsiteX31" fmla="*/ 308610 w 333375"/>
                <a:gd name="connsiteY31" fmla="*/ 59055 h 163830"/>
                <a:gd name="connsiteX32" fmla="*/ 297180 w 333375"/>
                <a:gd name="connsiteY32" fmla="*/ 62865 h 163830"/>
                <a:gd name="connsiteX33" fmla="*/ 291465 w 333375"/>
                <a:gd name="connsiteY33" fmla="*/ 68580 h 163830"/>
                <a:gd name="connsiteX34" fmla="*/ 280035 w 333375"/>
                <a:gd name="connsiteY34" fmla="*/ 72390 h 163830"/>
                <a:gd name="connsiteX35" fmla="*/ 274320 w 333375"/>
                <a:gd name="connsiteY35" fmla="*/ 74295 h 163830"/>
                <a:gd name="connsiteX36" fmla="*/ 260985 w 333375"/>
                <a:gd name="connsiteY36" fmla="*/ 81915 h 163830"/>
                <a:gd name="connsiteX37" fmla="*/ 255270 w 333375"/>
                <a:gd name="connsiteY37" fmla="*/ 83820 h 163830"/>
                <a:gd name="connsiteX38" fmla="*/ 243840 w 333375"/>
                <a:gd name="connsiteY38" fmla="*/ 89535 h 163830"/>
                <a:gd name="connsiteX39" fmla="*/ 236220 w 333375"/>
                <a:gd name="connsiteY39" fmla="*/ 95250 h 163830"/>
                <a:gd name="connsiteX40" fmla="*/ 230505 w 333375"/>
                <a:gd name="connsiteY40" fmla="*/ 97155 h 163830"/>
                <a:gd name="connsiteX41" fmla="*/ 222885 w 333375"/>
                <a:gd name="connsiteY41" fmla="*/ 100965 h 163830"/>
                <a:gd name="connsiteX42" fmla="*/ 213360 w 333375"/>
                <a:gd name="connsiteY42" fmla="*/ 106680 h 163830"/>
                <a:gd name="connsiteX43" fmla="*/ 207645 w 333375"/>
                <a:gd name="connsiteY43" fmla="*/ 108585 h 163830"/>
                <a:gd name="connsiteX44" fmla="*/ 190500 w 333375"/>
                <a:gd name="connsiteY44" fmla="*/ 118110 h 163830"/>
                <a:gd name="connsiteX45" fmla="*/ 175260 w 333375"/>
                <a:gd name="connsiteY45" fmla="*/ 121920 h 163830"/>
                <a:gd name="connsiteX46" fmla="*/ 169545 w 333375"/>
                <a:gd name="connsiteY46" fmla="*/ 127635 h 163830"/>
                <a:gd name="connsiteX47" fmla="*/ 156210 w 333375"/>
                <a:gd name="connsiteY47" fmla="*/ 131445 h 163830"/>
                <a:gd name="connsiteX48" fmla="*/ 150495 w 333375"/>
                <a:gd name="connsiteY48" fmla="*/ 135255 h 163830"/>
                <a:gd name="connsiteX49" fmla="*/ 144780 w 333375"/>
                <a:gd name="connsiteY49" fmla="*/ 137160 h 163830"/>
                <a:gd name="connsiteX50" fmla="*/ 133350 w 333375"/>
                <a:gd name="connsiteY50" fmla="*/ 144780 h 163830"/>
                <a:gd name="connsiteX51" fmla="*/ 121920 w 333375"/>
                <a:gd name="connsiteY51" fmla="*/ 148590 h 163830"/>
                <a:gd name="connsiteX52" fmla="*/ 116205 w 333375"/>
                <a:gd name="connsiteY52" fmla="*/ 152400 h 163830"/>
                <a:gd name="connsiteX53" fmla="*/ 110490 w 333375"/>
                <a:gd name="connsiteY53" fmla="*/ 154305 h 163830"/>
                <a:gd name="connsiteX54" fmla="*/ 104775 w 333375"/>
                <a:gd name="connsiteY54" fmla="*/ 158115 h 163830"/>
                <a:gd name="connsiteX55" fmla="*/ 93345 w 333375"/>
                <a:gd name="connsiteY55" fmla="*/ 163830 h 163830"/>
                <a:gd name="connsiteX56" fmla="*/ 53340 w 333375"/>
                <a:gd name="connsiteY56" fmla="*/ 160020 h 163830"/>
                <a:gd name="connsiteX57" fmla="*/ 45720 w 333375"/>
                <a:gd name="connsiteY57" fmla="*/ 156210 h 163830"/>
                <a:gd name="connsiteX58" fmla="*/ 32385 w 333375"/>
                <a:gd name="connsiteY58" fmla="*/ 140970 h 163830"/>
                <a:gd name="connsiteX59" fmla="*/ 26670 w 333375"/>
                <a:gd name="connsiteY59" fmla="*/ 137160 h 163830"/>
                <a:gd name="connsiteX60" fmla="*/ 22860 w 333375"/>
                <a:gd name="connsiteY60" fmla="*/ 131445 h 163830"/>
                <a:gd name="connsiteX61" fmla="*/ 17145 w 333375"/>
                <a:gd name="connsiteY61" fmla="*/ 127635 h 163830"/>
                <a:gd name="connsiteX62" fmla="*/ 15240 w 333375"/>
                <a:gd name="connsiteY62" fmla="*/ 121920 h 163830"/>
                <a:gd name="connsiteX63" fmla="*/ 9525 w 333375"/>
                <a:gd name="connsiteY63" fmla="*/ 120015 h 163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333375" h="163830">
                  <a:moveTo>
                    <a:pt x="9525" y="120015"/>
                  </a:moveTo>
                  <a:cubicBezTo>
                    <a:pt x="7938" y="117793"/>
                    <a:pt x="6635" y="112494"/>
                    <a:pt x="5715" y="108585"/>
                  </a:cubicBezTo>
                  <a:cubicBezTo>
                    <a:pt x="2564" y="95195"/>
                    <a:pt x="1650" y="85587"/>
                    <a:pt x="0" y="72390"/>
                  </a:cubicBezTo>
                  <a:cubicBezTo>
                    <a:pt x="1549" y="67742"/>
                    <a:pt x="2022" y="64653"/>
                    <a:pt x="5715" y="60960"/>
                  </a:cubicBezTo>
                  <a:cubicBezTo>
                    <a:pt x="7334" y="59341"/>
                    <a:pt x="9525" y="58420"/>
                    <a:pt x="11430" y="57150"/>
                  </a:cubicBezTo>
                  <a:cubicBezTo>
                    <a:pt x="14468" y="52593"/>
                    <a:pt x="16288" y="49054"/>
                    <a:pt x="20955" y="45720"/>
                  </a:cubicBezTo>
                  <a:cubicBezTo>
                    <a:pt x="23266" y="44069"/>
                    <a:pt x="26264" y="43561"/>
                    <a:pt x="28575" y="41910"/>
                  </a:cubicBezTo>
                  <a:cubicBezTo>
                    <a:pt x="30767" y="40344"/>
                    <a:pt x="32098" y="37761"/>
                    <a:pt x="34290" y="36195"/>
                  </a:cubicBezTo>
                  <a:cubicBezTo>
                    <a:pt x="42106" y="30612"/>
                    <a:pt x="41133" y="33629"/>
                    <a:pt x="49530" y="30480"/>
                  </a:cubicBezTo>
                  <a:cubicBezTo>
                    <a:pt x="52189" y="29483"/>
                    <a:pt x="54410" y="27417"/>
                    <a:pt x="57150" y="26670"/>
                  </a:cubicBezTo>
                  <a:cubicBezTo>
                    <a:pt x="61482" y="25489"/>
                    <a:pt x="66047" y="25448"/>
                    <a:pt x="70485" y="24765"/>
                  </a:cubicBezTo>
                  <a:cubicBezTo>
                    <a:pt x="74303" y="24178"/>
                    <a:pt x="78144" y="23698"/>
                    <a:pt x="81915" y="22860"/>
                  </a:cubicBezTo>
                  <a:cubicBezTo>
                    <a:pt x="83875" y="22424"/>
                    <a:pt x="85661" y="21349"/>
                    <a:pt x="87630" y="20955"/>
                  </a:cubicBezTo>
                  <a:cubicBezTo>
                    <a:pt x="98993" y="18682"/>
                    <a:pt x="110557" y="17513"/>
                    <a:pt x="121920" y="15240"/>
                  </a:cubicBezTo>
                  <a:cubicBezTo>
                    <a:pt x="125095" y="14605"/>
                    <a:pt x="128232" y="13737"/>
                    <a:pt x="131445" y="13335"/>
                  </a:cubicBezTo>
                  <a:cubicBezTo>
                    <a:pt x="138405" y="12465"/>
                    <a:pt x="145415" y="12065"/>
                    <a:pt x="152400" y="11430"/>
                  </a:cubicBezTo>
                  <a:cubicBezTo>
                    <a:pt x="167029" y="7773"/>
                    <a:pt x="152878" y="11033"/>
                    <a:pt x="173355" y="7620"/>
                  </a:cubicBezTo>
                  <a:cubicBezTo>
                    <a:pt x="176549" y="7088"/>
                    <a:pt x="179694" y="6294"/>
                    <a:pt x="182880" y="5715"/>
                  </a:cubicBezTo>
                  <a:cubicBezTo>
                    <a:pt x="186680" y="5024"/>
                    <a:pt x="190522" y="4568"/>
                    <a:pt x="194310" y="3810"/>
                  </a:cubicBezTo>
                  <a:cubicBezTo>
                    <a:pt x="196877" y="3297"/>
                    <a:pt x="199338" y="2275"/>
                    <a:pt x="201930" y="1905"/>
                  </a:cubicBezTo>
                  <a:cubicBezTo>
                    <a:pt x="208248" y="1002"/>
                    <a:pt x="214630" y="635"/>
                    <a:pt x="220980" y="0"/>
                  </a:cubicBezTo>
                  <a:cubicBezTo>
                    <a:pt x="237490" y="635"/>
                    <a:pt x="254022" y="841"/>
                    <a:pt x="270510" y="1905"/>
                  </a:cubicBezTo>
                  <a:cubicBezTo>
                    <a:pt x="272819" y="2054"/>
                    <a:pt x="284804" y="4860"/>
                    <a:pt x="287655" y="5715"/>
                  </a:cubicBezTo>
                  <a:cubicBezTo>
                    <a:pt x="291502" y="6869"/>
                    <a:pt x="295743" y="7297"/>
                    <a:pt x="299085" y="9525"/>
                  </a:cubicBezTo>
                  <a:cubicBezTo>
                    <a:pt x="300990" y="10795"/>
                    <a:pt x="302708" y="12405"/>
                    <a:pt x="304800" y="13335"/>
                  </a:cubicBezTo>
                  <a:cubicBezTo>
                    <a:pt x="308470" y="14966"/>
                    <a:pt x="312888" y="14917"/>
                    <a:pt x="316230" y="17145"/>
                  </a:cubicBezTo>
                  <a:cubicBezTo>
                    <a:pt x="332608" y="28064"/>
                    <a:pt x="311886" y="14973"/>
                    <a:pt x="327660" y="22860"/>
                  </a:cubicBezTo>
                  <a:cubicBezTo>
                    <a:pt x="329708" y="23884"/>
                    <a:pt x="331470" y="25400"/>
                    <a:pt x="333375" y="26670"/>
                  </a:cubicBezTo>
                  <a:cubicBezTo>
                    <a:pt x="332105" y="34291"/>
                    <a:pt x="331691" y="43594"/>
                    <a:pt x="325755" y="49530"/>
                  </a:cubicBezTo>
                  <a:cubicBezTo>
                    <a:pt x="324136" y="51149"/>
                    <a:pt x="322088" y="52316"/>
                    <a:pt x="320040" y="53340"/>
                  </a:cubicBezTo>
                  <a:cubicBezTo>
                    <a:pt x="318244" y="54238"/>
                    <a:pt x="316121" y="54347"/>
                    <a:pt x="314325" y="55245"/>
                  </a:cubicBezTo>
                  <a:cubicBezTo>
                    <a:pt x="312277" y="56269"/>
                    <a:pt x="310702" y="58125"/>
                    <a:pt x="308610" y="59055"/>
                  </a:cubicBezTo>
                  <a:cubicBezTo>
                    <a:pt x="304940" y="60686"/>
                    <a:pt x="297180" y="62865"/>
                    <a:pt x="297180" y="62865"/>
                  </a:cubicBezTo>
                  <a:cubicBezTo>
                    <a:pt x="295275" y="64770"/>
                    <a:pt x="293820" y="67272"/>
                    <a:pt x="291465" y="68580"/>
                  </a:cubicBezTo>
                  <a:cubicBezTo>
                    <a:pt x="287954" y="70530"/>
                    <a:pt x="283845" y="71120"/>
                    <a:pt x="280035" y="72390"/>
                  </a:cubicBezTo>
                  <a:cubicBezTo>
                    <a:pt x="278130" y="73025"/>
                    <a:pt x="275991" y="73181"/>
                    <a:pt x="274320" y="74295"/>
                  </a:cubicBezTo>
                  <a:cubicBezTo>
                    <a:pt x="268580" y="78121"/>
                    <a:pt x="267752" y="79015"/>
                    <a:pt x="260985" y="81915"/>
                  </a:cubicBezTo>
                  <a:cubicBezTo>
                    <a:pt x="259139" y="82706"/>
                    <a:pt x="257066" y="82922"/>
                    <a:pt x="255270" y="83820"/>
                  </a:cubicBezTo>
                  <a:cubicBezTo>
                    <a:pt x="240498" y="91206"/>
                    <a:pt x="258205" y="84747"/>
                    <a:pt x="243840" y="89535"/>
                  </a:cubicBezTo>
                  <a:cubicBezTo>
                    <a:pt x="241300" y="91440"/>
                    <a:pt x="238977" y="93675"/>
                    <a:pt x="236220" y="95250"/>
                  </a:cubicBezTo>
                  <a:cubicBezTo>
                    <a:pt x="234477" y="96246"/>
                    <a:pt x="232351" y="96364"/>
                    <a:pt x="230505" y="97155"/>
                  </a:cubicBezTo>
                  <a:cubicBezTo>
                    <a:pt x="227895" y="98274"/>
                    <a:pt x="225367" y="99586"/>
                    <a:pt x="222885" y="100965"/>
                  </a:cubicBezTo>
                  <a:cubicBezTo>
                    <a:pt x="219648" y="102763"/>
                    <a:pt x="216672" y="105024"/>
                    <a:pt x="213360" y="106680"/>
                  </a:cubicBezTo>
                  <a:cubicBezTo>
                    <a:pt x="211564" y="107578"/>
                    <a:pt x="209441" y="107687"/>
                    <a:pt x="207645" y="108585"/>
                  </a:cubicBezTo>
                  <a:cubicBezTo>
                    <a:pt x="193194" y="115811"/>
                    <a:pt x="203342" y="112606"/>
                    <a:pt x="190500" y="118110"/>
                  </a:cubicBezTo>
                  <a:cubicBezTo>
                    <a:pt x="185374" y="120307"/>
                    <a:pt x="180851" y="120802"/>
                    <a:pt x="175260" y="121920"/>
                  </a:cubicBezTo>
                  <a:cubicBezTo>
                    <a:pt x="173355" y="123825"/>
                    <a:pt x="171787" y="126141"/>
                    <a:pt x="169545" y="127635"/>
                  </a:cubicBezTo>
                  <a:cubicBezTo>
                    <a:pt x="167905" y="128728"/>
                    <a:pt x="157226" y="131191"/>
                    <a:pt x="156210" y="131445"/>
                  </a:cubicBezTo>
                  <a:cubicBezTo>
                    <a:pt x="154305" y="132715"/>
                    <a:pt x="152543" y="134231"/>
                    <a:pt x="150495" y="135255"/>
                  </a:cubicBezTo>
                  <a:cubicBezTo>
                    <a:pt x="148699" y="136153"/>
                    <a:pt x="146535" y="136185"/>
                    <a:pt x="144780" y="137160"/>
                  </a:cubicBezTo>
                  <a:cubicBezTo>
                    <a:pt x="140777" y="139384"/>
                    <a:pt x="137694" y="143332"/>
                    <a:pt x="133350" y="144780"/>
                  </a:cubicBezTo>
                  <a:cubicBezTo>
                    <a:pt x="129540" y="146050"/>
                    <a:pt x="125262" y="146362"/>
                    <a:pt x="121920" y="148590"/>
                  </a:cubicBezTo>
                  <a:cubicBezTo>
                    <a:pt x="120015" y="149860"/>
                    <a:pt x="118253" y="151376"/>
                    <a:pt x="116205" y="152400"/>
                  </a:cubicBezTo>
                  <a:cubicBezTo>
                    <a:pt x="114409" y="153298"/>
                    <a:pt x="112286" y="153407"/>
                    <a:pt x="110490" y="154305"/>
                  </a:cubicBezTo>
                  <a:cubicBezTo>
                    <a:pt x="108442" y="155329"/>
                    <a:pt x="106823" y="157091"/>
                    <a:pt x="104775" y="158115"/>
                  </a:cubicBezTo>
                  <a:cubicBezTo>
                    <a:pt x="89001" y="166002"/>
                    <a:pt x="109723" y="152911"/>
                    <a:pt x="93345" y="163830"/>
                  </a:cubicBezTo>
                  <a:cubicBezTo>
                    <a:pt x="87919" y="163511"/>
                    <a:pt x="64291" y="164127"/>
                    <a:pt x="53340" y="160020"/>
                  </a:cubicBezTo>
                  <a:cubicBezTo>
                    <a:pt x="50681" y="159023"/>
                    <a:pt x="48260" y="157480"/>
                    <a:pt x="45720" y="156210"/>
                  </a:cubicBezTo>
                  <a:cubicBezTo>
                    <a:pt x="41603" y="151063"/>
                    <a:pt x="37539" y="145265"/>
                    <a:pt x="32385" y="140970"/>
                  </a:cubicBezTo>
                  <a:cubicBezTo>
                    <a:pt x="30626" y="139504"/>
                    <a:pt x="28575" y="138430"/>
                    <a:pt x="26670" y="137160"/>
                  </a:cubicBezTo>
                  <a:cubicBezTo>
                    <a:pt x="25400" y="135255"/>
                    <a:pt x="24479" y="133064"/>
                    <a:pt x="22860" y="131445"/>
                  </a:cubicBezTo>
                  <a:cubicBezTo>
                    <a:pt x="21241" y="129826"/>
                    <a:pt x="18575" y="129423"/>
                    <a:pt x="17145" y="127635"/>
                  </a:cubicBezTo>
                  <a:cubicBezTo>
                    <a:pt x="15891" y="126067"/>
                    <a:pt x="16031" y="123766"/>
                    <a:pt x="15240" y="121920"/>
                  </a:cubicBezTo>
                  <a:cubicBezTo>
                    <a:pt x="9442" y="108392"/>
                    <a:pt x="11112" y="122237"/>
                    <a:pt x="9525" y="12001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3000">
                  <a:srgbClr val="DDDADB"/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orma libre 21">
              <a:extLst>
                <a:ext uri="{FF2B5EF4-FFF2-40B4-BE49-F238E27FC236}">
                  <a16:creationId xmlns:a16="http://schemas.microsoft.com/office/drawing/2014/main" id="{B13487F8-A56D-27AC-EA55-5BFA0F4B1660}"/>
                </a:ext>
              </a:extLst>
            </p:cNvPr>
            <p:cNvSpPr/>
            <p:nvPr/>
          </p:nvSpPr>
          <p:spPr>
            <a:xfrm>
              <a:off x="6452236" y="2997677"/>
              <a:ext cx="757979" cy="512445"/>
            </a:xfrm>
            <a:custGeom>
              <a:avLst/>
              <a:gdLst>
                <a:gd name="connsiteX0" fmla="*/ 45720 w 757979"/>
                <a:gd name="connsiteY0" fmla="*/ 66675 h 512445"/>
                <a:gd name="connsiteX1" fmla="*/ 38100 w 757979"/>
                <a:gd name="connsiteY1" fmla="*/ 97155 h 512445"/>
                <a:gd name="connsiteX2" fmla="*/ 32385 w 757979"/>
                <a:gd name="connsiteY2" fmla="*/ 114300 h 512445"/>
                <a:gd name="connsiteX3" fmla="*/ 24765 w 757979"/>
                <a:gd name="connsiteY3" fmla="*/ 142875 h 512445"/>
                <a:gd name="connsiteX4" fmla="*/ 19050 w 757979"/>
                <a:gd name="connsiteY4" fmla="*/ 161925 h 512445"/>
                <a:gd name="connsiteX5" fmla="*/ 15240 w 757979"/>
                <a:gd name="connsiteY5" fmla="*/ 196215 h 512445"/>
                <a:gd name="connsiteX6" fmla="*/ 11430 w 757979"/>
                <a:gd name="connsiteY6" fmla="*/ 205740 h 512445"/>
                <a:gd name="connsiteX7" fmla="*/ 9525 w 757979"/>
                <a:gd name="connsiteY7" fmla="*/ 217170 h 512445"/>
                <a:gd name="connsiteX8" fmla="*/ 7620 w 757979"/>
                <a:gd name="connsiteY8" fmla="*/ 232410 h 512445"/>
                <a:gd name="connsiteX9" fmla="*/ 3810 w 757979"/>
                <a:gd name="connsiteY9" fmla="*/ 251460 h 512445"/>
                <a:gd name="connsiteX10" fmla="*/ 0 w 757979"/>
                <a:gd name="connsiteY10" fmla="*/ 276225 h 512445"/>
                <a:gd name="connsiteX11" fmla="*/ 1905 w 757979"/>
                <a:gd name="connsiteY11" fmla="*/ 329565 h 512445"/>
                <a:gd name="connsiteX12" fmla="*/ 9525 w 757979"/>
                <a:gd name="connsiteY12" fmla="*/ 344805 h 512445"/>
                <a:gd name="connsiteX13" fmla="*/ 11430 w 757979"/>
                <a:gd name="connsiteY13" fmla="*/ 350520 h 512445"/>
                <a:gd name="connsiteX14" fmla="*/ 15240 w 757979"/>
                <a:gd name="connsiteY14" fmla="*/ 360045 h 512445"/>
                <a:gd name="connsiteX15" fmla="*/ 19050 w 757979"/>
                <a:gd name="connsiteY15" fmla="*/ 365760 h 512445"/>
                <a:gd name="connsiteX16" fmla="*/ 24765 w 757979"/>
                <a:gd name="connsiteY16" fmla="*/ 379095 h 512445"/>
                <a:gd name="connsiteX17" fmla="*/ 28575 w 757979"/>
                <a:gd name="connsiteY17" fmla="*/ 386715 h 512445"/>
                <a:gd name="connsiteX18" fmla="*/ 30480 w 757979"/>
                <a:gd name="connsiteY18" fmla="*/ 392430 h 512445"/>
                <a:gd name="connsiteX19" fmla="*/ 40005 w 757979"/>
                <a:gd name="connsiteY19" fmla="*/ 405765 h 512445"/>
                <a:gd name="connsiteX20" fmla="*/ 49530 w 757979"/>
                <a:gd name="connsiteY20" fmla="*/ 422910 h 512445"/>
                <a:gd name="connsiteX21" fmla="*/ 53340 w 757979"/>
                <a:gd name="connsiteY21" fmla="*/ 428625 h 512445"/>
                <a:gd name="connsiteX22" fmla="*/ 59055 w 757979"/>
                <a:gd name="connsiteY22" fmla="*/ 438150 h 512445"/>
                <a:gd name="connsiteX23" fmla="*/ 78105 w 757979"/>
                <a:gd name="connsiteY23" fmla="*/ 464820 h 512445"/>
                <a:gd name="connsiteX24" fmla="*/ 95250 w 757979"/>
                <a:gd name="connsiteY24" fmla="*/ 485775 h 512445"/>
                <a:gd name="connsiteX25" fmla="*/ 100965 w 757979"/>
                <a:gd name="connsiteY25" fmla="*/ 487680 h 512445"/>
                <a:gd name="connsiteX26" fmla="*/ 108585 w 757979"/>
                <a:gd name="connsiteY26" fmla="*/ 493395 h 512445"/>
                <a:gd name="connsiteX27" fmla="*/ 144780 w 757979"/>
                <a:gd name="connsiteY27" fmla="*/ 495300 h 512445"/>
                <a:gd name="connsiteX28" fmla="*/ 150495 w 757979"/>
                <a:gd name="connsiteY28" fmla="*/ 493395 h 512445"/>
                <a:gd name="connsiteX29" fmla="*/ 156210 w 757979"/>
                <a:gd name="connsiteY29" fmla="*/ 489585 h 512445"/>
                <a:gd name="connsiteX30" fmla="*/ 171450 w 757979"/>
                <a:gd name="connsiteY30" fmla="*/ 487680 h 512445"/>
                <a:gd name="connsiteX31" fmla="*/ 190500 w 757979"/>
                <a:gd name="connsiteY31" fmla="*/ 481965 h 512445"/>
                <a:gd name="connsiteX32" fmla="*/ 203835 w 757979"/>
                <a:gd name="connsiteY32" fmla="*/ 478155 h 512445"/>
                <a:gd name="connsiteX33" fmla="*/ 220980 w 757979"/>
                <a:gd name="connsiteY33" fmla="*/ 476250 h 512445"/>
                <a:gd name="connsiteX34" fmla="*/ 234315 w 757979"/>
                <a:gd name="connsiteY34" fmla="*/ 474345 h 512445"/>
                <a:gd name="connsiteX35" fmla="*/ 268605 w 757979"/>
                <a:gd name="connsiteY35" fmla="*/ 476250 h 512445"/>
                <a:gd name="connsiteX36" fmla="*/ 280035 w 757979"/>
                <a:gd name="connsiteY36" fmla="*/ 483870 h 512445"/>
                <a:gd name="connsiteX37" fmla="*/ 287655 w 757979"/>
                <a:gd name="connsiteY37" fmla="*/ 487680 h 512445"/>
                <a:gd name="connsiteX38" fmla="*/ 299085 w 757979"/>
                <a:gd name="connsiteY38" fmla="*/ 491490 h 512445"/>
                <a:gd name="connsiteX39" fmla="*/ 304800 w 757979"/>
                <a:gd name="connsiteY39" fmla="*/ 493395 h 512445"/>
                <a:gd name="connsiteX40" fmla="*/ 312420 w 757979"/>
                <a:gd name="connsiteY40" fmla="*/ 497205 h 512445"/>
                <a:gd name="connsiteX41" fmla="*/ 318135 w 757979"/>
                <a:gd name="connsiteY41" fmla="*/ 499110 h 512445"/>
                <a:gd name="connsiteX42" fmla="*/ 335280 w 757979"/>
                <a:gd name="connsiteY42" fmla="*/ 502920 h 512445"/>
                <a:gd name="connsiteX43" fmla="*/ 354330 w 757979"/>
                <a:gd name="connsiteY43" fmla="*/ 508635 h 512445"/>
                <a:gd name="connsiteX44" fmla="*/ 360045 w 757979"/>
                <a:gd name="connsiteY44" fmla="*/ 510540 h 512445"/>
                <a:gd name="connsiteX45" fmla="*/ 373380 w 757979"/>
                <a:gd name="connsiteY45" fmla="*/ 512445 h 512445"/>
                <a:gd name="connsiteX46" fmla="*/ 403860 w 757979"/>
                <a:gd name="connsiteY46" fmla="*/ 510540 h 512445"/>
                <a:gd name="connsiteX47" fmla="*/ 413385 w 757979"/>
                <a:gd name="connsiteY47" fmla="*/ 508635 h 512445"/>
                <a:gd name="connsiteX48" fmla="*/ 415290 w 757979"/>
                <a:gd name="connsiteY48" fmla="*/ 502920 h 512445"/>
                <a:gd name="connsiteX49" fmla="*/ 419100 w 757979"/>
                <a:gd name="connsiteY49" fmla="*/ 497205 h 512445"/>
                <a:gd name="connsiteX50" fmla="*/ 422910 w 757979"/>
                <a:gd name="connsiteY50" fmla="*/ 480060 h 512445"/>
                <a:gd name="connsiteX51" fmla="*/ 424815 w 757979"/>
                <a:gd name="connsiteY51" fmla="*/ 466725 h 512445"/>
                <a:gd name="connsiteX52" fmla="*/ 426720 w 757979"/>
                <a:gd name="connsiteY52" fmla="*/ 459105 h 512445"/>
                <a:gd name="connsiteX53" fmla="*/ 430530 w 757979"/>
                <a:gd name="connsiteY53" fmla="*/ 441960 h 512445"/>
                <a:gd name="connsiteX54" fmla="*/ 434340 w 757979"/>
                <a:gd name="connsiteY54" fmla="*/ 436245 h 512445"/>
                <a:gd name="connsiteX55" fmla="*/ 436245 w 757979"/>
                <a:gd name="connsiteY55" fmla="*/ 430530 h 512445"/>
                <a:gd name="connsiteX56" fmla="*/ 441960 w 757979"/>
                <a:gd name="connsiteY56" fmla="*/ 426720 h 512445"/>
                <a:gd name="connsiteX57" fmla="*/ 449580 w 757979"/>
                <a:gd name="connsiteY57" fmla="*/ 421005 h 512445"/>
                <a:gd name="connsiteX58" fmla="*/ 455295 w 757979"/>
                <a:gd name="connsiteY58" fmla="*/ 415290 h 512445"/>
                <a:gd name="connsiteX59" fmla="*/ 466725 w 757979"/>
                <a:gd name="connsiteY59" fmla="*/ 409575 h 512445"/>
                <a:gd name="connsiteX60" fmla="*/ 474345 w 757979"/>
                <a:gd name="connsiteY60" fmla="*/ 405765 h 512445"/>
                <a:gd name="connsiteX61" fmla="*/ 491490 w 757979"/>
                <a:gd name="connsiteY61" fmla="*/ 400050 h 512445"/>
                <a:gd name="connsiteX62" fmla="*/ 497205 w 757979"/>
                <a:gd name="connsiteY62" fmla="*/ 398145 h 512445"/>
                <a:gd name="connsiteX63" fmla="*/ 510540 w 757979"/>
                <a:gd name="connsiteY63" fmla="*/ 392430 h 512445"/>
                <a:gd name="connsiteX64" fmla="*/ 548640 w 757979"/>
                <a:gd name="connsiteY64" fmla="*/ 388620 h 512445"/>
                <a:gd name="connsiteX65" fmla="*/ 609600 w 757979"/>
                <a:gd name="connsiteY65" fmla="*/ 390525 h 512445"/>
                <a:gd name="connsiteX66" fmla="*/ 617220 w 757979"/>
                <a:gd name="connsiteY66" fmla="*/ 392430 h 512445"/>
                <a:gd name="connsiteX67" fmla="*/ 655320 w 757979"/>
                <a:gd name="connsiteY67" fmla="*/ 394335 h 512445"/>
                <a:gd name="connsiteX68" fmla="*/ 702945 w 757979"/>
                <a:gd name="connsiteY68" fmla="*/ 392430 h 512445"/>
                <a:gd name="connsiteX69" fmla="*/ 710565 w 757979"/>
                <a:gd name="connsiteY69" fmla="*/ 388620 h 512445"/>
                <a:gd name="connsiteX70" fmla="*/ 716280 w 757979"/>
                <a:gd name="connsiteY70" fmla="*/ 386715 h 512445"/>
                <a:gd name="connsiteX71" fmla="*/ 729615 w 757979"/>
                <a:gd name="connsiteY71" fmla="*/ 381000 h 512445"/>
                <a:gd name="connsiteX72" fmla="*/ 739140 w 757979"/>
                <a:gd name="connsiteY72" fmla="*/ 373380 h 512445"/>
                <a:gd name="connsiteX73" fmla="*/ 750570 w 757979"/>
                <a:gd name="connsiteY73" fmla="*/ 360045 h 512445"/>
                <a:gd name="connsiteX74" fmla="*/ 750570 w 757979"/>
                <a:gd name="connsiteY74" fmla="*/ 215265 h 512445"/>
                <a:gd name="connsiteX75" fmla="*/ 746760 w 757979"/>
                <a:gd name="connsiteY75" fmla="*/ 156210 h 512445"/>
                <a:gd name="connsiteX76" fmla="*/ 742950 w 757979"/>
                <a:gd name="connsiteY76" fmla="*/ 49530 h 512445"/>
                <a:gd name="connsiteX77" fmla="*/ 735330 w 757979"/>
                <a:gd name="connsiteY77" fmla="*/ 38100 h 512445"/>
                <a:gd name="connsiteX78" fmla="*/ 725805 w 757979"/>
                <a:gd name="connsiteY78" fmla="*/ 28575 h 512445"/>
                <a:gd name="connsiteX79" fmla="*/ 720090 w 757979"/>
                <a:gd name="connsiteY79" fmla="*/ 22860 h 512445"/>
                <a:gd name="connsiteX80" fmla="*/ 674370 w 757979"/>
                <a:gd name="connsiteY80" fmla="*/ 5715 h 512445"/>
                <a:gd name="connsiteX81" fmla="*/ 664845 w 757979"/>
                <a:gd name="connsiteY81" fmla="*/ 3810 h 512445"/>
                <a:gd name="connsiteX82" fmla="*/ 621030 w 757979"/>
                <a:gd name="connsiteY82" fmla="*/ 0 h 512445"/>
                <a:gd name="connsiteX83" fmla="*/ 480060 w 757979"/>
                <a:gd name="connsiteY83" fmla="*/ 3810 h 512445"/>
                <a:gd name="connsiteX84" fmla="*/ 268605 w 757979"/>
                <a:gd name="connsiteY84" fmla="*/ 7620 h 512445"/>
                <a:gd name="connsiteX85" fmla="*/ 251460 w 757979"/>
                <a:gd name="connsiteY85" fmla="*/ 9525 h 512445"/>
                <a:gd name="connsiteX86" fmla="*/ 240030 w 757979"/>
                <a:gd name="connsiteY86" fmla="*/ 11430 h 512445"/>
                <a:gd name="connsiteX87" fmla="*/ 200025 w 757979"/>
                <a:gd name="connsiteY87" fmla="*/ 15240 h 512445"/>
                <a:gd name="connsiteX88" fmla="*/ 97155 w 757979"/>
                <a:gd name="connsiteY88" fmla="*/ 20955 h 512445"/>
                <a:gd name="connsiteX89" fmla="*/ 80010 w 757979"/>
                <a:gd name="connsiteY89" fmla="*/ 24765 h 512445"/>
                <a:gd name="connsiteX90" fmla="*/ 68580 w 757979"/>
                <a:gd name="connsiteY90" fmla="*/ 30480 h 512445"/>
                <a:gd name="connsiteX91" fmla="*/ 55245 w 757979"/>
                <a:gd name="connsiteY91" fmla="*/ 43815 h 512445"/>
                <a:gd name="connsiteX92" fmla="*/ 53340 w 757979"/>
                <a:gd name="connsiteY92" fmla="*/ 59055 h 512445"/>
                <a:gd name="connsiteX93" fmla="*/ 49530 w 757979"/>
                <a:gd name="connsiteY93" fmla="*/ 64770 h 512445"/>
                <a:gd name="connsiteX94" fmla="*/ 45720 w 757979"/>
                <a:gd name="connsiteY94" fmla="*/ 66675 h 51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757979" h="512445">
                  <a:moveTo>
                    <a:pt x="45720" y="66675"/>
                  </a:moveTo>
                  <a:cubicBezTo>
                    <a:pt x="43815" y="72072"/>
                    <a:pt x="49128" y="53044"/>
                    <a:pt x="38100" y="97155"/>
                  </a:cubicBezTo>
                  <a:cubicBezTo>
                    <a:pt x="36639" y="102999"/>
                    <a:pt x="34182" y="108550"/>
                    <a:pt x="32385" y="114300"/>
                  </a:cubicBezTo>
                  <a:cubicBezTo>
                    <a:pt x="27401" y="130249"/>
                    <a:pt x="29397" y="125892"/>
                    <a:pt x="24765" y="142875"/>
                  </a:cubicBezTo>
                  <a:cubicBezTo>
                    <a:pt x="21364" y="155346"/>
                    <a:pt x="23490" y="141203"/>
                    <a:pt x="19050" y="161925"/>
                  </a:cubicBezTo>
                  <a:cubicBezTo>
                    <a:pt x="13714" y="186826"/>
                    <a:pt x="21362" y="163567"/>
                    <a:pt x="15240" y="196215"/>
                  </a:cubicBezTo>
                  <a:cubicBezTo>
                    <a:pt x="14610" y="199576"/>
                    <a:pt x="12700" y="202565"/>
                    <a:pt x="11430" y="205740"/>
                  </a:cubicBezTo>
                  <a:cubicBezTo>
                    <a:pt x="10795" y="209550"/>
                    <a:pt x="10071" y="213346"/>
                    <a:pt x="9525" y="217170"/>
                  </a:cubicBezTo>
                  <a:cubicBezTo>
                    <a:pt x="8801" y="222238"/>
                    <a:pt x="8462" y="227360"/>
                    <a:pt x="7620" y="232410"/>
                  </a:cubicBezTo>
                  <a:cubicBezTo>
                    <a:pt x="6555" y="238798"/>
                    <a:pt x="4525" y="245024"/>
                    <a:pt x="3810" y="251460"/>
                  </a:cubicBezTo>
                  <a:cubicBezTo>
                    <a:pt x="1616" y="271207"/>
                    <a:pt x="3300" y="263027"/>
                    <a:pt x="0" y="276225"/>
                  </a:cubicBezTo>
                  <a:cubicBezTo>
                    <a:pt x="635" y="294005"/>
                    <a:pt x="294" y="311847"/>
                    <a:pt x="1905" y="329565"/>
                  </a:cubicBezTo>
                  <a:cubicBezTo>
                    <a:pt x="2637" y="337622"/>
                    <a:pt x="6448" y="338651"/>
                    <a:pt x="9525" y="344805"/>
                  </a:cubicBezTo>
                  <a:cubicBezTo>
                    <a:pt x="10423" y="346601"/>
                    <a:pt x="10725" y="348640"/>
                    <a:pt x="11430" y="350520"/>
                  </a:cubicBezTo>
                  <a:cubicBezTo>
                    <a:pt x="12631" y="353722"/>
                    <a:pt x="13711" y="356986"/>
                    <a:pt x="15240" y="360045"/>
                  </a:cubicBezTo>
                  <a:cubicBezTo>
                    <a:pt x="16264" y="362093"/>
                    <a:pt x="18026" y="363712"/>
                    <a:pt x="19050" y="365760"/>
                  </a:cubicBezTo>
                  <a:cubicBezTo>
                    <a:pt x="21213" y="370085"/>
                    <a:pt x="22764" y="374692"/>
                    <a:pt x="24765" y="379095"/>
                  </a:cubicBezTo>
                  <a:cubicBezTo>
                    <a:pt x="25940" y="381680"/>
                    <a:pt x="27456" y="384105"/>
                    <a:pt x="28575" y="386715"/>
                  </a:cubicBezTo>
                  <a:cubicBezTo>
                    <a:pt x="29366" y="388561"/>
                    <a:pt x="29582" y="390634"/>
                    <a:pt x="30480" y="392430"/>
                  </a:cubicBezTo>
                  <a:cubicBezTo>
                    <a:pt x="32184" y="395838"/>
                    <a:pt x="38279" y="403176"/>
                    <a:pt x="40005" y="405765"/>
                  </a:cubicBezTo>
                  <a:cubicBezTo>
                    <a:pt x="49524" y="420043"/>
                    <a:pt x="42267" y="410201"/>
                    <a:pt x="49530" y="422910"/>
                  </a:cubicBezTo>
                  <a:cubicBezTo>
                    <a:pt x="50666" y="424898"/>
                    <a:pt x="52127" y="426683"/>
                    <a:pt x="53340" y="428625"/>
                  </a:cubicBezTo>
                  <a:cubicBezTo>
                    <a:pt x="55302" y="431765"/>
                    <a:pt x="56964" y="435094"/>
                    <a:pt x="59055" y="438150"/>
                  </a:cubicBezTo>
                  <a:cubicBezTo>
                    <a:pt x="65224" y="447166"/>
                    <a:pt x="72484" y="455452"/>
                    <a:pt x="78105" y="464820"/>
                  </a:cubicBezTo>
                  <a:cubicBezTo>
                    <a:pt x="81765" y="470921"/>
                    <a:pt x="88226" y="483434"/>
                    <a:pt x="95250" y="485775"/>
                  </a:cubicBezTo>
                  <a:lnTo>
                    <a:pt x="100965" y="487680"/>
                  </a:lnTo>
                  <a:cubicBezTo>
                    <a:pt x="103505" y="489585"/>
                    <a:pt x="105893" y="491712"/>
                    <a:pt x="108585" y="493395"/>
                  </a:cubicBezTo>
                  <a:cubicBezTo>
                    <a:pt x="121823" y="501669"/>
                    <a:pt x="123188" y="496739"/>
                    <a:pt x="144780" y="495300"/>
                  </a:cubicBezTo>
                  <a:cubicBezTo>
                    <a:pt x="146685" y="494665"/>
                    <a:pt x="148699" y="494293"/>
                    <a:pt x="150495" y="493395"/>
                  </a:cubicBezTo>
                  <a:cubicBezTo>
                    <a:pt x="152543" y="492371"/>
                    <a:pt x="154001" y="490187"/>
                    <a:pt x="156210" y="489585"/>
                  </a:cubicBezTo>
                  <a:cubicBezTo>
                    <a:pt x="161149" y="488238"/>
                    <a:pt x="166370" y="488315"/>
                    <a:pt x="171450" y="487680"/>
                  </a:cubicBezTo>
                  <a:cubicBezTo>
                    <a:pt x="198613" y="478626"/>
                    <a:pt x="170347" y="487723"/>
                    <a:pt x="190500" y="481965"/>
                  </a:cubicBezTo>
                  <a:cubicBezTo>
                    <a:pt x="196309" y="480305"/>
                    <a:pt x="197383" y="479148"/>
                    <a:pt x="203835" y="478155"/>
                  </a:cubicBezTo>
                  <a:cubicBezTo>
                    <a:pt x="209518" y="477281"/>
                    <a:pt x="215274" y="476963"/>
                    <a:pt x="220980" y="476250"/>
                  </a:cubicBezTo>
                  <a:cubicBezTo>
                    <a:pt x="225435" y="475693"/>
                    <a:pt x="229870" y="474980"/>
                    <a:pt x="234315" y="474345"/>
                  </a:cubicBezTo>
                  <a:cubicBezTo>
                    <a:pt x="245745" y="474980"/>
                    <a:pt x="257209" y="475165"/>
                    <a:pt x="268605" y="476250"/>
                  </a:cubicBezTo>
                  <a:cubicBezTo>
                    <a:pt x="276149" y="476968"/>
                    <a:pt x="273875" y="479470"/>
                    <a:pt x="280035" y="483870"/>
                  </a:cubicBezTo>
                  <a:cubicBezTo>
                    <a:pt x="282346" y="485521"/>
                    <a:pt x="285018" y="486625"/>
                    <a:pt x="287655" y="487680"/>
                  </a:cubicBezTo>
                  <a:cubicBezTo>
                    <a:pt x="291384" y="489172"/>
                    <a:pt x="295275" y="490220"/>
                    <a:pt x="299085" y="491490"/>
                  </a:cubicBezTo>
                  <a:cubicBezTo>
                    <a:pt x="300990" y="492125"/>
                    <a:pt x="303004" y="492497"/>
                    <a:pt x="304800" y="493395"/>
                  </a:cubicBezTo>
                  <a:cubicBezTo>
                    <a:pt x="307340" y="494665"/>
                    <a:pt x="309810" y="496086"/>
                    <a:pt x="312420" y="497205"/>
                  </a:cubicBezTo>
                  <a:cubicBezTo>
                    <a:pt x="314266" y="497996"/>
                    <a:pt x="316204" y="498558"/>
                    <a:pt x="318135" y="499110"/>
                  </a:cubicBezTo>
                  <a:cubicBezTo>
                    <a:pt x="324412" y="500904"/>
                    <a:pt x="328733" y="501611"/>
                    <a:pt x="335280" y="502920"/>
                  </a:cubicBezTo>
                  <a:cubicBezTo>
                    <a:pt x="345705" y="509870"/>
                    <a:pt x="336818" y="505133"/>
                    <a:pt x="354330" y="508635"/>
                  </a:cubicBezTo>
                  <a:cubicBezTo>
                    <a:pt x="356299" y="509029"/>
                    <a:pt x="358076" y="510146"/>
                    <a:pt x="360045" y="510540"/>
                  </a:cubicBezTo>
                  <a:cubicBezTo>
                    <a:pt x="364448" y="511421"/>
                    <a:pt x="368935" y="511810"/>
                    <a:pt x="373380" y="512445"/>
                  </a:cubicBezTo>
                  <a:cubicBezTo>
                    <a:pt x="383540" y="511810"/>
                    <a:pt x="393726" y="511505"/>
                    <a:pt x="403860" y="510540"/>
                  </a:cubicBezTo>
                  <a:cubicBezTo>
                    <a:pt x="407083" y="510233"/>
                    <a:pt x="410691" y="510431"/>
                    <a:pt x="413385" y="508635"/>
                  </a:cubicBezTo>
                  <a:cubicBezTo>
                    <a:pt x="415056" y="507521"/>
                    <a:pt x="414392" y="504716"/>
                    <a:pt x="415290" y="502920"/>
                  </a:cubicBezTo>
                  <a:cubicBezTo>
                    <a:pt x="416314" y="500872"/>
                    <a:pt x="417830" y="499110"/>
                    <a:pt x="419100" y="497205"/>
                  </a:cubicBezTo>
                  <a:cubicBezTo>
                    <a:pt x="420813" y="490355"/>
                    <a:pt x="421701" y="487315"/>
                    <a:pt x="422910" y="480060"/>
                  </a:cubicBezTo>
                  <a:cubicBezTo>
                    <a:pt x="423648" y="475631"/>
                    <a:pt x="424012" y="471143"/>
                    <a:pt x="424815" y="466725"/>
                  </a:cubicBezTo>
                  <a:cubicBezTo>
                    <a:pt x="425283" y="464149"/>
                    <a:pt x="426207" y="461672"/>
                    <a:pt x="426720" y="459105"/>
                  </a:cubicBezTo>
                  <a:cubicBezTo>
                    <a:pt x="427696" y="454227"/>
                    <a:pt x="428058" y="446903"/>
                    <a:pt x="430530" y="441960"/>
                  </a:cubicBezTo>
                  <a:cubicBezTo>
                    <a:pt x="431554" y="439912"/>
                    <a:pt x="433316" y="438293"/>
                    <a:pt x="434340" y="436245"/>
                  </a:cubicBezTo>
                  <a:cubicBezTo>
                    <a:pt x="435238" y="434449"/>
                    <a:pt x="434991" y="432098"/>
                    <a:pt x="436245" y="430530"/>
                  </a:cubicBezTo>
                  <a:cubicBezTo>
                    <a:pt x="437675" y="428742"/>
                    <a:pt x="440097" y="428051"/>
                    <a:pt x="441960" y="426720"/>
                  </a:cubicBezTo>
                  <a:cubicBezTo>
                    <a:pt x="444544" y="424875"/>
                    <a:pt x="447169" y="423071"/>
                    <a:pt x="449580" y="421005"/>
                  </a:cubicBezTo>
                  <a:cubicBezTo>
                    <a:pt x="451625" y="419252"/>
                    <a:pt x="453225" y="417015"/>
                    <a:pt x="455295" y="415290"/>
                  </a:cubicBezTo>
                  <a:cubicBezTo>
                    <a:pt x="461755" y="409906"/>
                    <a:pt x="459650" y="412607"/>
                    <a:pt x="466725" y="409575"/>
                  </a:cubicBezTo>
                  <a:cubicBezTo>
                    <a:pt x="469335" y="408456"/>
                    <a:pt x="471708" y="406820"/>
                    <a:pt x="474345" y="405765"/>
                  </a:cubicBezTo>
                  <a:cubicBezTo>
                    <a:pt x="479938" y="403528"/>
                    <a:pt x="485775" y="401955"/>
                    <a:pt x="491490" y="400050"/>
                  </a:cubicBezTo>
                  <a:cubicBezTo>
                    <a:pt x="493395" y="399415"/>
                    <a:pt x="495534" y="399259"/>
                    <a:pt x="497205" y="398145"/>
                  </a:cubicBezTo>
                  <a:cubicBezTo>
                    <a:pt x="503485" y="393958"/>
                    <a:pt x="502544" y="393660"/>
                    <a:pt x="510540" y="392430"/>
                  </a:cubicBezTo>
                  <a:cubicBezTo>
                    <a:pt x="518281" y="391239"/>
                    <a:pt x="541932" y="389230"/>
                    <a:pt x="548640" y="388620"/>
                  </a:cubicBezTo>
                  <a:cubicBezTo>
                    <a:pt x="568960" y="389255"/>
                    <a:pt x="589301" y="389397"/>
                    <a:pt x="609600" y="390525"/>
                  </a:cubicBezTo>
                  <a:cubicBezTo>
                    <a:pt x="612214" y="390670"/>
                    <a:pt x="614611" y="392213"/>
                    <a:pt x="617220" y="392430"/>
                  </a:cubicBezTo>
                  <a:cubicBezTo>
                    <a:pt x="629892" y="393486"/>
                    <a:pt x="642620" y="393700"/>
                    <a:pt x="655320" y="394335"/>
                  </a:cubicBezTo>
                  <a:cubicBezTo>
                    <a:pt x="671195" y="393700"/>
                    <a:pt x="687142" y="394065"/>
                    <a:pt x="702945" y="392430"/>
                  </a:cubicBezTo>
                  <a:cubicBezTo>
                    <a:pt x="705770" y="392138"/>
                    <a:pt x="707955" y="389739"/>
                    <a:pt x="710565" y="388620"/>
                  </a:cubicBezTo>
                  <a:cubicBezTo>
                    <a:pt x="712411" y="387829"/>
                    <a:pt x="714434" y="387506"/>
                    <a:pt x="716280" y="386715"/>
                  </a:cubicBezTo>
                  <a:cubicBezTo>
                    <a:pt x="732758" y="379653"/>
                    <a:pt x="716212" y="385468"/>
                    <a:pt x="729615" y="381000"/>
                  </a:cubicBezTo>
                  <a:cubicBezTo>
                    <a:pt x="738899" y="367074"/>
                    <a:pt x="727429" y="381745"/>
                    <a:pt x="739140" y="373380"/>
                  </a:cubicBezTo>
                  <a:cubicBezTo>
                    <a:pt x="745019" y="369180"/>
                    <a:pt x="746909" y="365537"/>
                    <a:pt x="750570" y="360045"/>
                  </a:cubicBezTo>
                  <a:cubicBezTo>
                    <a:pt x="764811" y="303081"/>
                    <a:pt x="754915" y="348514"/>
                    <a:pt x="750570" y="215265"/>
                  </a:cubicBezTo>
                  <a:cubicBezTo>
                    <a:pt x="749067" y="169184"/>
                    <a:pt x="750649" y="183431"/>
                    <a:pt x="746760" y="156210"/>
                  </a:cubicBezTo>
                  <a:cubicBezTo>
                    <a:pt x="745490" y="120650"/>
                    <a:pt x="744757" y="85067"/>
                    <a:pt x="742950" y="49530"/>
                  </a:cubicBezTo>
                  <a:cubicBezTo>
                    <a:pt x="742592" y="42491"/>
                    <a:pt x="739246" y="43583"/>
                    <a:pt x="735330" y="38100"/>
                  </a:cubicBezTo>
                  <a:cubicBezTo>
                    <a:pt x="727974" y="27801"/>
                    <a:pt x="736087" y="32002"/>
                    <a:pt x="725805" y="28575"/>
                  </a:cubicBezTo>
                  <a:cubicBezTo>
                    <a:pt x="723900" y="26670"/>
                    <a:pt x="722384" y="24272"/>
                    <a:pt x="720090" y="22860"/>
                  </a:cubicBezTo>
                  <a:cubicBezTo>
                    <a:pt x="706031" y="14209"/>
                    <a:pt x="690461" y="8933"/>
                    <a:pt x="674370" y="5715"/>
                  </a:cubicBezTo>
                  <a:cubicBezTo>
                    <a:pt x="671195" y="5080"/>
                    <a:pt x="668064" y="4155"/>
                    <a:pt x="664845" y="3810"/>
                  </a:cubicBezTo>
                  <a:cubicBezTo>
                    <a:pt x="650268" y="2248"/>
                    <a:pt x="621030" y="0"/>
                    <a:pt x="621030" y="0"/>
                  </a:cubicBezTo>
                  <a:lnTo>
                    <a:pt x="480060" y="3810"/>
                  </a:lnTo>
                  <a:lnTo>
                    <a:pt x="268605" y="7620"/>
                  </a:lnTo>
                  <a:cubicBezTo>
                    <a:pt x="262890" y="8255"/>
                    <a:pt x="257160" y="8765"/>
                    <a:pt x="251460" y="9525"/>
                  </a:cubicBezTo>
                  <a:cubicBezTo>
                    <a:pt x="247631" y="10035"/>
                    <a:pt x="243869" y="11003"/>
                    <a:pt x="240030" y="11430"/>
                  </a:cubicBezTo>
                  <a:cubicBezTo>
                    <a:pt x="226717" y="12909"/>
                    <a:pt x="213389" y="14318"/>
                    <a:pt x="200025" y="15240"/>
                  </a:cubicBezTo>
                  <a:cubicBezTo>
                    <a:pt x="128930" y="20143"/>
                    <a:pt x="163224" y="18312"/>
                    <a:pt x="97155" y="20955"/>
                  </a:cubicBezTo>
                  <a:cubicBezTo>
                    <a:pt x="92765" y="21687"/>
                    <a:pt x="84700" y="22420"/>
                    <a:pt x="80010" y="24765"/>
                  </a:cubicBezTo>
                  <a:cubicBezTo>
                    <a:pt x="65238" y="32151"/>
                    <a:pt x="82945" y="25692"/>
                    <a:pt x="68580" y="30480"/>
                  </a:cubicBezTo>
                  <a:cubicBezTo>
                    <a:pt x="64064" y="33867"/>
                    <a:pt x="57221" y="37888"/>
                    <a:pt x="55245" y="43815"/>
                  </a:cubicBezTo>
                  <a:cubicBezTo>
                    <a:pt x="53626" y="48672"/>
                    <a:pt x="54687" y="54116"/>
                    <a:pt x="53340" y="59055"/>
                  </a:cubicBezTo>
                  <a:cubicBezTo>
                    <a:pt x="52738" y="61264"/>
                    <a:pt x="50460" y="62678"/>
                    <a:pt x="49530" y="64770"/>
                  </a:cubicBezTo>
                  <a:cubicBezTo>
                    <a:pt x="45519" y="73794"/>
                    <a:pt x="47625" y="61278"/>
                    <a:pt x="45720" y="66675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orma libre 22">
              <a:extLst>
                <a:ext uri="{FF2B5EF4-FFF2-40B4-BE49-F238E27FC236}">
                  <a16:creationId xmlns:a16="http://schemas.microsoft.com/office/drawing/2014/main" id="{A6B55586-BFC6-FA04-6279-A32F96D7B034}"/>
                </a:ext>
              </a:extLst>
            </p:cNvPr>
            <p:cNvSpPr/>
            <p:nvPr/>
          </p:nvSpPr>
          <p:spPr>
            <a:xfrm>
              <a:off x="7907091" y="2247107"/>
              <a:ext cx="793044" cy="561975"/>
            </a:xfrm>
            <a:custGeom>
              <a:avLst/>
              <a:gdLst>
                <a:gd name="connsiteX0" fmla="*/ 2469 w 793044"/>
                <a:gd name="connsiteY0" fmla="*/ 76200 h 561975"/>
                <a:gd name="connsiteX1" fmla="*/ 8184 w 793044"/>
                <a:gd name="connsiteY1" fmla="*/ 302895 h 561975"/>
                <a:gd name="connsiteX2" fmla="*/ 10089 w 793044"/>
                <a:gd name="connsiteY2" fmla="*/ 308610 h 561975"/>
                <a:gd name="connsiteX3" fmla="*/ 11994 w 793044"/>
                <a:gd name="connsiteY3" fmla="*/ 320040 h 561975"/>
                <a:gd name="connsiteX4" fmla="*/ 13899 w 793044"/>
                <a:gd name="connsiteY4" fmla="*/ 327660 h 561975"/>
                <a:gd name="connsiteX5" fmla="*/ 17709 w 793044"/>
                <a:gd name="connsiteY5" fmla="*/ 352425 h 561975"/>
                <a:gd name="connsiteX6" fmla="*/ 19614 w 793044"/>
                <a:gd name="connsiteY6" fmla="*/ 365760 h 561975"/>
                <a:gd name="connsiteX7" fmla="*/ 25329 w 793044"/>
                <a:gd name="connsiteY7" fmla="*/ 382905 h 561975"/>
                <a:gd name="connsiteX8" fmla="*/ 32949 w 793044"/>
                <a:gd name="connsiteY8" fmla="*/ 394335 h 561975"/>
                <a:gd name="connsiteX9" fmla="*/ 38664 w 793044"/>
                <a:gd name="connsiteY9" fmla="*/ 400050 h 561975"/>
                <a:gd name="connsiteX10" fmla="*/ 55809 w 793044"/>
                <a:gd name="connsiteY10" fmla="*/ 405765 h 561975"/>
                <a:gd name="connsiteX11" fmla="*/ 69144 w 793044"/>
                <a:gd name="connsiteY11" fmla="*/ 407670 h 561975"/>
                <a:gd name="connsiteX12" fmla="*/ 86289 w 793044"/>
                <a:gd name="connsiteY12" fmla="*/ 409575 h 561975"/>
                <a:gd name="connsiteX13" fmla="*/ 191064 w 793044"/>
                <a:gd name="connsiteY13" fmla="*/ 411480 h 561975"/>
                <a:gd name="connsiteX14" fmla="*/ 225354 w 793044"/>
                <a:gd name="connsiteY14" fmla="*/ 413385 h 561975"/>
                <a:gd name="connsiteX15" fmla="*/ 236784 w 793044"/>
                <a:gd name="connsiteY15" fmla="*/ 422910 h 561975"/>
                <a:gd name="connsiteX16" fmla="*/ 246309 w 793044"/>
                <a:gd name="connsiteY16" fmla="*/ 428625 h 561975"/>
                <a:gd name="connsiteX17" fmla="*/ 259644 w 793044"/>
                <a:gd name="connsiteY17" fmla="*/ 445770 h 561975"/>
                <a:gd name="connsiteX18" fmla="*/ 274884 w 793044"/>
                <a:gd name="connsiteY18" fmla="*/ 457200 h 561975"/>
                <a:gd name="connsiteX19" fmla="*/ 280599 w 793044"/>
                <a:gd name="connsiteY19" fmla="*/ 464820 h 561975"/>
                <a:gd name="connsiteX20" fmla="*/ 292029 w 793044"/>
                <a:gd name="connsiteY20" fmla="*/ 474345 h 561975"/>
                <a:gd name="connsiteX21" fmla="*/ 311079 w 793044"/>
                <a:gd name="connsiteY21" fmla="*/ 493395 h 561975"/>
                <a:gd name="connsiteX22" fmla="*/ 316794 w 793044"/>
                <a:gd name="connsiteY22" fmla="*/ 499110 h 561975"/>
                <a:gd name="connsiteX23" fmla="*/ 322509 w 793044"/>
                <a:gd name="connsiteY23" fmla="*/ 504825 h 561975"/>
                <a:gd name="connsiteX24" fmla="*/ 326319 w 793044"/>
                <a:gd name="connsiteY24" fmla="*/ 510540 h 561975"/>
                <a:gd name="connsiteX25" fmla="*/ 337749 w 793044"/>
                <a:gd name="connsiteY25" fmla="*/ 518160 h 561975"/>
                <a:gd name="connsiteX26" fmla="*/ 343464 w 793044"/>
                <a:gd name="connsiteY26" fmla="*/ 521970 h 561975"/>
                <a:gd name="connsiteX27" fmla="*/ 349179 w 793044"/>
                <a:gd name="connsiteY27" fmla="*/ 527685 h 561975"/>
                <a:gd name="connsiteX28" fmla="*/ 356799 w 793044"/>
                <a:gd name="connsiteY28" fmla="*/ 533400 h 561975"/>
                <a:gd name="connsiteX29" fmla="*/ 364419 w 793044"/>
                <a:gd name="connsiteY29" fmla="*/ 541020 h 561975"/>
                <a:gd name="connsiteX30" fmla="*/ 370134 w 793044"/>
                <a:gd name="connsiteY30" fmla="*/ 542925 h 561975"/>
                <a:gd name="connsiteX31" fmla="*/ 377754 w 793044"/>
                <a:gd name="connsiteY31" fmla="*/ 546735 h 561975"/>
                <a:gd name="connsiteX32" fmla="*/ 383469 w 793044"/>
                <a:gd name="connsiteY32" fmla="*/ 550545 h 561975"/>
                <a:gd name="connsiteX33" fmla="*/ 394899 w 793044"/>
                <a:gd name="connsiteY33" fmla="*/ 554355 h 561975"/>
                <a:gd name="connsiteX34" fmla="*/ 402519 w 793044"/>
                <a:gd name="connsiteY34" fmla="*/ 558165 h 561975"/>
                <a:gd name="connsiteX35" fmla="*/ 413949 w 793044"/>
                <a:gd name="connsiteY35" fmla="*/ 561975 h 561975"/>
                <a:gd name="connsiteX36" fmla="*/ 438714 w 793044"/>
                <a:gd name="connsiteY36" fmla="*/ 560070 h 561975"/>
                <a:gd name="connsiteX37" fmla="*/ 446334 w 793044"/>
                <a:gd name="connsiteY37" fmla="*/ 558165 h 561975"/>
                <a:gd name="connsiteX38" fmla="*/ 461574 w 793044"/>
                <a:gd name="connsiteY38" fmla="*/ 546735 h 561975"/>
                <a:gd name="connsiteX39" fmla="*/ 484434 w 793044"/>
                <a:gd name="connsiteY39" fmla="*/ 529590 h 561975"/>
                <a:gd name="connsiteX40" fmla="*/ 492054 w 793044"/>
                <a:gd name="connsiteY40" fmla="*/ 521970 h 561975"/>
                <a:gd name="connsiteX41" fmla="*/ 509199 w 793044"/>
                <a:gd name="connsiteY41" fmla="*/ 508635 h 561975"/>
                <a:gd name="connsiteX42" fmla="*/ 524439 w 793044"/>
                <a:gd name="connsiteY42" fmla="*/ 493395 h 561975"/>
                <a:gd name="connsiteX43" fmla="*/ 537774 w 793044"/>
                <a:gd name="connsiteY43" fmla="*/ 474345 h 561975"/>
                <a:gd name="connsiteX44" fmla="*/ 539679 w 793044"/>
                <a:gd name="connsiteY44" fmla="*/ 466725 h 561975"/>
                <a:gd name="connsiteX45" fmla="*/ 543489 w 793044"/>
                <a:gd name="connsiteY45" fmla="*/ 455295 h 561975"/>
                <a:gd name="connsiteX46" fmla="*/ 547299 w 793044"/>
                <a:gd name="connsiteY46" fmla="*/ 438150 h 561975"/>
                <a:gd name="connsiteX47" fmla="*/ 553014 w 793044"/>
                <a:gd name="connsiteY47" fmla="*/ 434340 h 561975"/>
                <a:gd name="connsiteX48" fmla="*/ 570159 w 793044"/>
                <a:gd name="connsiteY48" fmla="*/ 424815 h 561975"/>
                <a:gd name="connsiteX49" fmla="*/ 585399 w 793044"/>
                <a:gd name="connsiteY49" fmla="*/ 421005 h 561975"/>
                <a:gd name="connsiteX50" fmla="*/ 593019 w 793044"/>
                <a:gd name="connsiteY50" fmla="*/ 419100 h 561975"/>
                <a:gd name="connsiteX51" fmla="*/ 602544 w 793044"/>
                <a:gd name="connsiteY51" fmla="*/ 417195 h 561975"/>
                <a:gd name="connsiteX52" fmla="*/ 610164 w 793044"/>
                <a:gd name="connsiteY52" fmla="*/ 415290 h 561975"/>
                <a:gd name="connsiteX53" fmla="*/ 627309 w 793044"/>
                <a:gd name="connsiteY53" fmla="*/ 413385 h 561975"/>
                <a:gd name="connsiteX54" fmla="*/ 634929 w 793044"/>
                <a:gd name="connsiteY54" fmla="*/ 411480 h 561975"/>
                <a:gd name="connsiteX55" fmla="*/ 646359 w 793044"/>
                <a:gd name="connsiteY55" fmla="*/ 409575 h 561975"/>
                <a:gd name="connsiteX56" fmla="*/ 652074 w 793044"/>
                <a:gd name="connsiteY56" fmla="*/ 407670 h 561975"/>
                <a:gd name="connsiteX57" fmla="*/ 667314 w 793044"/>
                <a:gd name="connsiteY57" fmla="*/ 403860 h 561975"/>
                <a:gd name="connsiteX58" fmla="*/ 676839 w 793044"/>
                <a:gd name="connsiteY58" fmla="*/ 401955 h 561975"/>
                <a:gd name="connsiteX59" fmla="*/ 686364 w 793044"/>
                <a:gd name="connsiteY59" fmla="*/ 398145 h 561975"/>
                <a:gd name="connsiteX60" fmla="*/ 701604 w 793044"/>
                <a:gd name="connsiteY60" fmla="*/ 394335 h 561975"/>
                <a:gd name="connsiteX61" fmla="*/ 716844 w 793044"/>
                <a:gd name="connsiteY61" fmla="*/ 386715 h 561975"/>
                <a:gd name="connsiteX62" fmla="*/ 722559 w 793044"/>
                <a:gd name="connsiteY62" fmla="*/ 382905 h 561975"/>
                <a:gd name="connsiteX63" fmla="*/ 730179 w 793044"/>
                <a:gd name="connsiteY63" fmla="*/ 381000 h 561975"/>
                <a:gd name="connsiteX64" fmla="*/ 737799 w 793044"/>
                <a:gd name="connsiteY64" fmla="*/ 375285 h 561975"/>
                <a:gd name="connsiteX65" fmla="*/ 745419 w 793044"/>
                <a:gd name="connsiteY65" fmla="*/ 373380 h 561975"/>
                <a:gd name="connsiteX66" fmla="*/ 751134 w 793044"/>
                <a:gd name="connsiteY66" fmla="*/ 367665 h 561975"/>
                <a:gd name="connsiteX67" fmla="*/ 760659 w 793044"/>
                <a:gd name="connsiteY67" fmla="*/ 361950 h 561975"/>
                <a:gd name="connsiteX68" fmla="*/ 768279 w 793044"/>
                <a:gd name="connsiteY68" fmla="*/ 356235 h 561975"/>
                <a:gd name="connsiteX69" fmla="*/ 773994 w 793044"/>
                <a:gd name="connsiteY69" fmla="*/ 346710 h 561975"/>
                <a:gd name="connsiteX70" fmla="*/ 775899 w 793044"/>
                <a:gd name="connsiteY70" fmla="*/ 340995 h 561975"/>
                <a:gd name="connsiteX71" fmla="*/ 779709 w 793044"/>
                <a:gd name="connsiteY71" fmla="*/ 335280 h 561975"/>
                <a:gd name="connsiteX72" fmla="*/ 783519 w 793044"/>
                <a:gd name="connsiteY72" fmla="*/ 323850 h 561975"/>
                <a:gd name="connsiteX73" fmla="*/ 785424 w 793044"/>
                <a:gd name="connsiteY73" fmla="*/ 318135 h 561975"/>
                <a:gd name="connsiteX74" fmla="*/ 789234 w 793044"/>
                <a:gd name="connsiteY74" fmla="*/ 310515 h 561975"/>
                <a:gd name="connsiteX75" fmla="*/ 793044 w 793044"/>
                <a:gd name="connsiteY75" fmla="*/ 272415 h 561975"/>
                <a:gd name="connsiteX76" fmla="*/ 791139 w 793044"/>
                <a:gd name="connsiteY76" fmla="*/ 238125 h 561975"/>
                <a:gd name="connsiteX77" fmla="*/ 785424 w 793044"/>
                <a:gd name="connsiteY77" fmla="*/ 213360 h 561975"/>
                <a:gd name="connsiteX78" fmla="*/ 783519 w 793044"/>
                <a:gd name="connsiteY78" fmla="*/ 203835 h 561975"/>
                <a:gd name="connsiteX79" fmla="*/ 781614 w 793044"/>
                <a:gd name="connsiteY79" fmla="*/ 196215 h 561975"/>
                <a:gd name="connsiteX80" fmla="*/ 779709 w 793044"/>
                <a:gd name="connsiteY80" fmla="*/ 186690 h 561975"/>
                <a:gd name="connsiteX81" fmla="*/ 773994 w 793044"/>
                <a:gd name="connsiteY81" fmla="*/ 167640 h 561975"/>
                <a:gd name="connsiteX82" fmla="*/ 770184 w 793044"/>
                <a:gd name="connsiteY82" fmla="*/ 158115 h 561975"/>
                <a:gd name="connsiteX83" fmla="*/ 768279 w 793044"/>
                <a:gd name="connsiteY83" fmla="*/ 150495 h 561975"/>
                <a:gd name="connsiteX84" fmla="*/ 756849 w 793044"/>
                <a:gd name="connsiteY84" fmla="*/ 125730 h 561975"/>
                <a:gd name="connsiteX85" fmla="*/ 751134 w 793044"/>
                <a:gd name="connsiteY85" fmla="*/ 108585 h 561975"/>
                <a:gd name="connsiteX86" fmla="*/ 739704 w 793044"/>
                <a:gd name="connsiteY86" fmla="*/ 85725 h 561975"/>
                <a:gd name="connsiteX87" fmla="*/ 735894 w 793044"/>
                <a:gd name="connsiteY87" fmla="*/ 78105 h 561975"/>
                <a:gd name="connsiteX88" fmla="*/ 733989 w 793044"/>
                <a:gd name="connsiteY88" fmla="*/ 72390 h 561975"/>
                <a:gd name="connsiteX89" fmla="*/ 722559 w 793044"/>
                <a:gd name="connsiteY89" fmla="*/ 57150 h 561975"/>
                <a:gd name="connsiteX90" fmla="*/ 716844 w 793044"/>
                <a:gd name="connsiteY90" fmla="*/ 47625 h 561975"/>
                <a:gd name="connsiteX91" fmla="*/ 711129 w 793044"/>
                <a:gd name="connsiteY91" fmla="*/ 43815 h 561975"/>
                <a:gd name="connsiteX92" fmla="*/ 703509 w 793044"/>
                <a:gd name="connsiteY92" fmla="*/ 38100 h 561975"/>
                <a:gd name="connsiteX93" fmla="*/ 692079 w 793044"/>
                <a:gd name="connsiteY93" fmla="*/ 28575 h 561975"/>
                <a:gd name="connsiteX94" fmla="*/ 667314 w 793044"/>
                <a:gd name="connsiteY94" fmla="*/ 15240 h 561975"/>
                <a:gd name="connsiteX95" fmla="*/ 648264 w 793044"/>
                <a:gd name="connsiteY95" fmla="*/ 11430 h 561975"/>
                <a:gd name="connsiteX96" fmla="*/ 640644 w 793044"/>
                <a:gd name="connsiteY96" fmla="*/ 9525 h 561975"/>
                <a:gd name="connsiteX97" fmla="*/ 617784 w 793044"/>
                <a:gd name="connsiteY97" fmla="*/ 5715 h 561975"/>
                <a:gd name="connsiteX98" fmla="*/ 558729 w 793044"/>
                <a:gd name="connsiteY98" fmla="*/ 0 h 561975"/>
                <a:gd name="connsiteX99" fmla="*/ 318699 w 793044"/>
                <a:gd name="connsiteY99" fmla="*/ 3810 h 561975"/>
                <a:gd name="connsiteX100" fmla="*/ 284409 w 793044"/>
                <a:gd name="connsiteY100" fmla="*/ 7620 h 561975"/>
                <a:gd name="connsiteX101" fmla="*/ 252024 w 793044"/>
                <a:gd name="connsiteY101" fmla="*/ 9525 h 561975"/>
                <a:gd name="connsiteX102" fmla="*/ 219639 w 793044"/>
                <a:gd name="connsiteY102" fmla="*/ 13335 h 561975"/>
                <a:gd name="connsiteX103" fmla="*/ 192969 w 793044"/>
                <a:gd name="connsiteY103" fmla="*/ 17145 h 561975"/>
                <a:gd name="connsiteX104" fmla="*/ 177729 w 793044"/>
                <a:gd name="connsiteY104" fmla="*/ 20955 h 561975"/>
                <a:gd name="connsiteX105" fmla="*/ 172014 w 793044"/>
                <a:gd name="connsiteY105" fmla="*/ 22860 h 561975"/>
                <a:gd name="connsiteX106" fmla="*/ 149154 w 793044"/>
                <a:gd name="connsiteY106" fmla="*/ 26670 h 561975"/>
                <a:gd name="connsiteX107" fmla="*/ 139629 w 793044"/>
                <a:gd name="connsiteY107" fmla="*/ 28575 h 561975"/>
                <a:gd name="connsiteX108" fmla="*/ 133914 w 793044"/>
                <a:gd name="connsiteY108" fmla="*/ 30480 h 561975"/>
                <a:gd name="connsiteX109" fmla="*/ 101529 w 793044"/>
                <a:gd name="connsiteY109" fmla="*/ 32385 h 561975"/>
                <a:gd name="connsiteX110" fmla="*/ 86289 w 793044"/>
                <a:gd name="connsiteY110" fmla="*/ 34290 h 561975"/>
                <a:gd name="connsiteX111" fmla="*/ 69144 w 793044"/>
                <a:gd name="connsiteY111" fmla="*/ 36195 h 561975"/>
                <a:gd name="connsiteX112" fmla="*/ 48189 w 793044"/>
                <a:gd name="connsiteY112" fmla="*/ 40005 h 561975"/>
                <a:gd name="connsiteX113" fmla="*/ 2469 w 793044"/>
                <a:gd name="connsiteY113" fmla="*/ 76200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793044" h="561975">
                  <a:moveTo>
                    <a:pt x="2469" y="76200"/>
                  </a:moveTo>
                  <a:cubicBezTo>
                    <a:pt x="-4199" y="120015"/>
                    <a:pt x="4331" y="77511"/>
                    <a:pt x="8184" y="302895"/>
                  </a:cubicBezTo>
                  <a:cubicBezTo>
                    <a:pt x="8218" y="304903"/>
                    <a:pt x="9653" y="306650"/>
                    <a:pt x="10089" y="308610"/>
                  </a:cubicBezTo>
                  <a:cubicBezTo>
                    <a:pt x="10927" y="312381"/>
                    <a:pt x="11236" y="316252"/>
                    <a:pt x="11994" y="320040"/>
                  </a:cubicBezTo>
                  <a:cubicBezTo>
                    <a:pt x="12507" y="322607"/>
                    <a:pt x="13331" y="325104"/>
                    <a:pt x="13899" y="327660"/>
                  </a:cubicBezTo>
                  <a:cubicBezTo>
                    <a:pt x="16566" y="339663"/>
                    <a:pt x="15785" y="337992"/>
                    <a:pt x="17709" y="352425"/>
                  </a:cubicBezTo>
                  <a:cubicBezTo>
                    <a:pt x="18302" y="356876"/>
                    <a:pt x="18525" y="361404"/>
                    <a:pt x="19614" y="365760"/>
                  </a:cubicBezTo>
                  <a:cubicBezTo>
                    <a:pt x="21075" y="371604"/>
                    <a:pt x="21987" y="377893"/>
                    <a:pt x="25329" y="382905"/>
                  </a:cubicBezTo>
                  <a:cubicBezTo>
                    <a:pt x="27869" y="386715"/>
                    <a:pt x="29711" y="391097"/>
                    <a:pt x="32949" y="394335"/>
                  </a:cubicBezTo>
                  <a:cubicBezTo>
                    <a:pt x="34854" y="396240"/>
                    <a:pt x="36472" y="398484"/>
                    <a:pt x="38664" y="400050"/>
                  </a:cubicBezTo>
                  <a:cubicBezTo>
                    <a:pt x="44408" y="404153"/>
                    <a:pt x="48940" y="404620"/>
                    <a:pt x="55809" y="405765"/>
                  </a:cubicBezTo>
                  <a:cubicBezTo>
                    <a:pt x="60238" y="406503"/>
                    <a:pt x="64689" y="407113"/>
                    <a:pt x="69144" y="407670"/>
                  </a:cubicBezTo>
                  <a:cubicBezTo>
                    <a:pt x="74850" y="408383"/>
                    <a:pt x="80542" y="409395"/>
                    <a:pt x="86289" y="409575"/>
                  </a:cubicBezTo>
                  <a:cubicBezTo>
                    <a:pt x="121203" y="410666"/>
                    <a:pt x="156139" y="410845"/>
                    <a:pt x="191064" y="411480"/>
                  </a:cubicBezTo>
                  <a:cubicBezTo>
                    <a:pt x="202494" y="412115"/>
                    <a:pt x="214021" y="411766"/>
                    <a:pt x="225354" y="413385"/>
                  </a:cubicBezTo>
                  <a:cubicBezTo>
                    <a:pt x="229012" y="413908"/>
                    <a:pt x="234508" y="421203"/>
                    <a:pt x="236784" y="422910"/>
                  </a:cubicBezTo>
                  <a:cubicBezTo>
                    <a:pt x="239746" y="425132"/>
                    <a:pt x="243134" y="426720"/>
                    <a:pt x="246309" y="428625"/>
                  </a:cubicBezTo>
                  <a:cubicBezTo>
                    <a:pt x="250333" y="434661"/>
                    <a:pt x="254149" y="440824"/>
                    <a:pt x="259644" y="445770"/>
                  </a:cubicBezTo>
                  <a:cubicBezTo>
                    <a:pt x="277636" y="461962"/>
                    <a:pt x="262071" y="442252"/>
                    <a:pt x="274884" y="457200"/>
                  </a:cubicBezTo>
                  <a:cubicBezTo>
                    <a:pt x="276950" y="459611"/>
                    <a:pt x="278354" y="462575"/>
                    <a:pt x="280599" y="464820"/>
                  </a:cubicBezTo>
                  <a:cubicBezTo>
                    <a:pt x="284106" y="468327"/>
                    <a:pt x="288373" y="470994"/>
                    <a:pt x="292029" y="474345"/>
                  </a:cubicBezTo>
                  <a:lnTo>
                    <a:pt x="311079" y="493395"/>
                  </a:lnTo>
                  <a:lnTo>
                    <a:pt x="316794" y="499110"/>
                  </a:lnTo>
                  <a:cubicBezTo>
                    <a:pt x="318699" y="501015"/>
                    <a:pt x="321015" y="502583"/>
                    <a:pt x="322509" y="504825"/>
                  </a:cubicBezTo>
                  <a:cubicBezTo>
                    <a:pt x="323779" y="506730"/>
                    <a:pt x="324596" y="509032"/>
                    <a:pt x="326319" y="510540"/>
                  </a:cubicBezTo>
                  <a:cubicBezTo>
                    <a:pt x="329765" y="513555"/>
                    <a:pt x="333939" y="515620"/>
                    <a:pt x="337749" y="518160"/>
                  </a:cubicBezTo>
                  <a:cubicBezTo>
                    <a:pt x="339654" y="519430"/>
                    <a:pt x="341845" y="520351"/>
                    <a:pt x="343464" y="521970"/>
                  </a:cubicBezTo>
                  <a:cubicBezTo>
                    <a:pt x="345369" y="523875"/>
                    <a:pt x="347134" y="525932"/>
                    <a:pt x="349179" y="527685"/>
                  </a:cubicBezTo>
                  <a:cubicBezTo>
                    <a:pt x="351590" y="529751"/>
                    <a:pt x="354410" y="531309"/>
                    <a:pt x="356799" y="533400"/>
                  </a:cubicBezTo>
                  <a:cubicBezTo>
                    <a:pt x="359502" y="535765"/>
                    <a:pt x="361496" y="538932"/>
                    <a:pt x="364419" y="541020"/>
                  </a:cubicBezTo>
                  <a:cubicBezTo>
                    <a:pt x="366053" y="542187"/>
                    <a:pt x="368288" y="542134"/>
                    <a:pt x="370134" y="542925"/>
                  </a:cubicBezTo>
                  <a:cubicBezTo>
                    <a:pt x="372744" y="544044"/>
                    <a:pt x="375288" y="545326"/>
                    <a:pt x="377754" y="546735"/>
                  </a:cubicBezTo>
                  <a:cubicBezTo>
                    <a:pt x="379742" y="547871"/>
                    <a:pt x="381377" y="549615"/>
                    <a:pt x="383469" y="550545"/>
                  </a:cubicBezTo>
                  <a:cubicBezTo>
                    <a:pt x="387139" y="552176"/>
                    <a:pt x="391307" y="552559"/>
                    <a:pt x="394899" y="554355"/>
                  </a:cubicBezTo>
                  <a:cubicBezTo>
                    <a:pt x="397439" y="555625"/>
                    <a:pt x="399882" y="557110"/>
                    <a:pt x="402519" y="558165"/>
                  </a:cubicBezTo>
                  <a:cubicBezTo>
                    <a:pt x="406248" y="559657"/>
                    <a:pt x="413949" y="561975"/>
                    <a:pt x="413949" y="561975"/>
                  </a:cubicBezTo>
                  <a:cubicBezTo>
                    <a:pt x="422204" y="561340"/>
                    <a:pt x="430491" y="561037"/>
                    <a:pt x="438714" y="560070"/>
                  </a:cubicBezTo>
                  <a:cubicBezTo>
                    <a:pt x="441314" y="559764"/>
                    <a:pt x="444072" y="559484"/>
                    <a:pt x="446334" y="558165"/>
                  </a:cubicBezTo>
                  <a:cubicBezTo>
                    <a:pt x="451819" y="554965"/>
                    <a:pt x="456290" y="550257"/>
                    <a:pt x="461574" y="546735"/>
                  </a:cubicBezTo>
                  <a:cubicBezTo>
                    <a:pt x="473187" y="538993"/>
                    <a:pt x="473757" y="539199"/>
                    <a:pt x="484434" y="529590"/>
                  </a:cubicBezTo>
                  <a:cubicBezTo>
                    <a:pt x="487104" y="527187"/>
                    <a:pt x="489312" y="524290"/>
                    <a:pt x="492054" y="521970"/>
                  </a:cubicBezTo>
                  <a:cubicBezTo>
                    <a:pt x="497581" y="517293"/>
                    <a:pt x="509199" y="508635"/>
                    <a:pt x="509199" y="508635"/>
                  </a:cubicBezTo>
                  <a:cubicBezTo>
                    <a:pt x="527342" y="478397"/>
                    <a:pt x="501216" y="518553"/>
                    <a:pt x="524439" y="493395"/>
                  </a:cubicBezTo>
                  <a:cubicBezTo>
                    <a:pt x="529696" y="487699"/>
                    <a:pt x="537774" y="474345"/>
                    <a:pt x="537774" y="474345"/>
                  </a:cubicBezTo>
                  <a:cubicBezTo>
                    <a:pt x="538409" y="471805"/>
                    <a:pt x="538927" y="469233"/>
                    <a:pt x="539679" y="466725"/>
                  </a:cubicBezTo>
                  <a:cubicBezTo>
                    <a:pt x="540833" y="462878"/>
                    <a:pt x="542701" y="459233"/>
                    <a:pt x="543489" y="455295"/>
                  </a:cubicBezTo>
                  <a:cubicBezTo>
                    <a:pt x="543531" y="455085"/>
                    <a:pt x="546530" y="439303"/>
                    <a:pt x="547299" y="438150"/>
                  </a:cubicBezTo>
                  <a:cubicBezTo>
                    <a:pt x="548569" y="436245"/>
                    <a:pt x="551151" y="435671"/>
                    <a:pt x="553014" y="434340"/>
                  </a:cubicBezTo>
                  <a:cubicBezTo>
                    <a:pt x="561650" y="428171"/>
                    <a:pt x="559538" y="428083"/>
                    <a:pt x="570159" y="424815"/>
                  </a:cubicBezTo>
                  <a:cubicBezTo>
                    <a:pt x="575164" y="423275"/>
                    <a:pt x="580319" y="422275"/>
                    <a:pt x="585399" y="421005"/>
                  </a:cubicBezTo>
                  <a:cubicBezTo>
                    <a:pt x="587939" y="420370"/>
                    <a:pt x="590452" y="419613"/>
                    <a:pt x="593019" y="419100"/>
                  </a:cubicBezTo>
                  <a:cubicBezTo>
                    <a:pt x="596194" y="418465"/>
                    <a:pt x="599383" y="417897"/>
                    <a:pt x="602544" y="417195"/>
                  </a:cubicBezTo>
                  <a:cubicBezTo>
                    <a:pt x="605100" y="416627"/>
                    <a:pt x="607576" y="415688"/>
                    <a:pt x="610164" y="415290"/>
                  </a:cubicBezTo>
                  <a:cubicBezTo>
                    <a:pt x="615847" y="414416"/>
                    <a:pt x="621594" y="414020"/>
                    <a:pt x="627309" y="413385"/>
                  </a:cubicBezTo>
                  <a:cubicBezTo>
                    <a:pt x="629849" y="412750"/>
                    <a:pt x="632362" y="411993"/>
                    <a:pt x="634929" y="411480"/>
                  </a:cubicBezTo>
                  <a:cubicBezTo>
                    <a:pt x="638717" y="410722"/>
                    <a:pt x="642588" y="410413"/>
                    <a:pt x="646359" y="409575"/>
                  </a:cubicBezTo>
                  <a:cubicBezTo>
                    <a:pt x="648319" y="409139"/>
                    <a:pt x="650137" y="408198"/>
                    <a:pt x="652074" y="407670"/>
                  </a:cubicBezTo>
                  <a:cubicBezTo>
                    <a:pt x="657126" y="406292"/>
                    <a:pt x="662179" y="404887"/>
                    <a:pt x="667314" y="403860"/>
                  </a:cubicBezTo>
                  <a:cubicBezTo>
                    <a:pt x="670489" y="403225"/>
                    <a:pt x="673738" y="402885"/>
                    <a:pt x="676839" y="401955"/>
                  </a:cubicBezTo>
                  <a:cubicBezTo>
                    <a:pt x="680114" y="400972"/>
                    <a:pt x="683089" y="399128"/>
                    <a:pt x="686364" y="398145"/>
                  </a:cubicBezTo>
                  <a:cubicBezTo>
                    <a:pt x="694183" y="395799"/>
                    <a:pt x="695096" y="397293"/>
                    <a:pt x="701604" y="394335"/>
                  </a:cubicBezTo>
                  <a:cubicBezTo>
                    <a:pt x="706775" y="391985"/>
                    <a:pt x="712118" y="389865"/>
                    <a:pt x="716844" y="386715"/>
                  </a:cubicBezTo>
                  <a:cubicBezTo>
                    <a:pt x="718749" y="385445"/>
                    <a:pt x="720455" y="383807"/>
                    <a:pt x="722559" y="382905"/>
                  </a:cubicBezTo>
                  <a:cubicBezTo>
                    <a:pt x="724965" y="381874"/>
                    <a:pt x="727639" y="381635"/>
                    <a:pt x="730179" y="381000"/>
                  </a:cubicBezTo>
                  <a:cubicBezTo>
                    <a:pt x="732719" y="379095"/>
                    <a:pt x="734959" y="376705"/>
                    <a:pt x="737799" y="375285"/>
                  </a:cubicBezTo>
                  <a:cubicBezTo>
                    <a:pt x="740141" y="374114"/>
                    <a:pt x="743146" y="374679"/>
                    <a:pt x="745419" y="373380"/>
                  </a:cubicBezTo>
                  <a:cubicBezTo>
                    <a:pt x="747758" y="372043"/>
                    <a:pt x="748979" y="369281"/>
                    <a:pt x="751134" y="367665"/>
                  </a:cubicBezTo>
                  <a:cubicBezTo>
                    <a:pt x="754096" y="365443"/>
                    <a:pt x="757578" y="364004"/>
                    <a:pt x="760659" y="361950"/>
                  </a:cubicBezTo>
                  <a:cubicBezTo>
                    <a:pt x="763301" y="360189"/>
                    <a:pt x="765739" y="358140"/>
                    <a:pt x="768279" y="356235"/>
                  </a:cubicBezTo>
                  <a:cubicBezTo>
                    <a:pt x="770184" y="353060"/>
                    <a:pt x="772338" y="350022"/>
                    <a:pt x="773994" y="346710"/>
                  </a:cubicBezTo>
                  <a:cubicBezTo>
                    <a:pt x="774892" y="344914"/>
                    <a:pt x="775001" y="342791"/>
                    <a:pt x="775899" y="340995"/>
                  </a:cubicBezTo>
                  <a:cubicBezTo>
                    <a:pt x="776923" y="338947"/>
                    <a:pt x="778779" y="337372"/>
                    <a:pt x="779709" y="335280"/>
                  </a:cubicBezTo>
                  <a:cubicBezTo>
                    <a:pt x="781340" y="331610"/>
                    <a:pt x="782249" y="327660"/>
                    <a:pt x="783519" y="323850"/>
                  </a:cubicBezTo>
                  <a:cubicBezTo>
                    <a:pt x="784154" y="321945"/>
                    <a:pt x="784526" y="319931"/>
                    <a:pt x="785424" y="318135"/>
                  </a:cubicBezTo>
                  <a:lnTo>
                    <a:pt x="789234" y="310515"/>
                  </a:lnTo>
                  <a:cubicBezTo>
                    <a:pt x="790527" y="300169"/>
                    <a:pt x="793044" y="281736"/>
                    <a:pt x="793044" y="272415"/>
                  </a:cubicBezTo>
                  <a:cubicBezTo>
                    <a:pt x="793044" y="260967"/>
                    <a:pt x="792131" y="249530"/>
                    <a:pt x="791139" y="238125"/>
                  </a:cubicBezTo>
                  <a:cubicBezTo>
                    <a:pt x="790734" y="233469"/>
                    <a:pt x="785933" y="215564"/>
                    <a:pt x="785424" y="213360"/>
                  </a:cubicBezTo>
                  <a:cubicBezTo>
                    <a:pt x="784696" y="210205"/>
                    <a:pt x="784221" y="206996"/>
                    <a:pt x="783519" y="203835"/>
                  </a:cubicBezTo>
                  <a:cubicBezTo>
                    <a:pt x="782951" y="201279"/>
                    <a:pt x="782182" y="198771"/>
                    <a:pt x="781614" y="196215"/>
                  </a:cubicBezTo>
                  <a:cubicBezTo>
                    <a:pt x="780912" y="193054"/>
                    <a:pt x="780494" y="189831"/>
                    <a:pt x="779709" y="186690"/>
                  </a:cubicBezTo>
                  <a:cubicBezTo>
                    <a:pt x="778921" y="183537"/>
                    <a:pt x="775809" y="172479"/>
                    <a:pt x="773994" y="167640"/>
                  </a:cubicBezTo>
                  <a:cubicBezTo>
                    <a:pt x="772793" y="164438"/>
                    <a:pt x="771265" y="161359"/>
                    <a:pt x="770184" y="158115"/>
                  </a:cubicBezTo>
                  <a:cubicBezTo>
                    <a:pt x="769356" y="155631"/>
                    <a:pt x="769107" y="152979"/>
                    <a:pt x="768279" y="150495"/>
                  </a:cubicBezTo>
                  <a:cubicBezTo>
                    <a:pt x="763408" y="135881"/>
                    <a:pt x="764258" y="143722"/>
                    <a:pt x="756849" y="125730"/>
                  </a:cubicBezTo>
                  <a:cubicBezTo>
                    <a:pt x="754555" y="120160"/>
                    <a:pt x="753249" y="114226"/>
                    <a:pt x="751134" y="108585"/>
                  </a:cubicBezTo>
                  <a:cubicBezTo>
                    <a:pt x="745071" y="92418"/>
                    <a:pt x="747057" y="98960"/>
                    <a:pt x="739704" y="85725"/>
                  </a:cubicBezTo>
                  <a:cubicBezTo>
                    <a:pt x="738325" y="83243"/>
                    <a:pt x="737013" y="80715"/>
                    <a:pt x="735894" y="78105"/>
                  </a:cubicBezTo>
                  <a:cubicBezTo>
                    <a:pt x="735103" y="76259"/>
                    <a:pt x="735067" y="74084"/>
                    <a:pt x="733989" y="72390"/>
                  </a:cubicBezTo>
                  <a:cubicBezTo>
                    <a:pt x="730580" y="67033"/>
                    <a:pt x="725826" y="62595"/>
                    <a:pt x="722559" y="57150"/>
                  </a:cubicBezTo>
                  <a:cubicBezTo>
                    <a:pt x="720654" y="53975"/>
                    <a:pt x="719254" y="50436"/>
                    <a:pt x="716844" y="47625"/>
                  </a:cubicBezTo>
                  <a:cubicBezTo>
                    <a:pt x="715354" y="45887"/>
                    <a:pt x="712992" y="45146"/>
                    <a:pt x="711129" y="43815"/>
                  </a:cubicBezTo>
                  <a:cubicBezTo>
                    <a:pt x="708545" y="41970"/>
                    <a:pt x="705988" y="40083"/>
                    <a:pt x="703509" y="38100"/>
                  </a:cubicBezTo>
                  <a:cubicBezTo>
                    <a:pt x="699636" y="35002"/>
                    <a:pt x="695994" y="31620"/>
                    <a:pt x="692079" y="28575"/>
                  </a:cubicBezTo>
                  <a:cubicBezTo>
                    <a:pt x="686126" y="23945"/>
                    <a:pt x="670831" y="16119"/>
                    <a:pt x="667314" y="15240"/>
                  </a:cubicBezTo>
                  <a:cubicBezTo>
                    <a:pt x="649615" y="10815"/>
                    <a:pt x="671618" y="16101"/>
                    <a:pt x="648264" y="11430"/>
                  </a:cubicBezTo>
                  <a:cubicBezTo>
                    <a:pt x="645697" y="10917"/>
                    <a:pt x="643200" y="10093"/>
                    <a:pt x="640644" y="9525"/>
                  </a:cubicBezTo>
                  <a:cubicBezTo>
                    <a:pt x="633196" y="7870"/>
                    <a:pt x="625338" y="6510"/>
                    <a:pt x="617784" y="5715"/>
                  </a:cubicBezTo>
                  <a:lnTo>
                    <a:pt x="558729" y="0"/>
                  </a:lnTo>
                  <a:cubicBezTo>
                    <a:pt x="558692" y="0"/>
                    <a:pt x="364133" y="1376"/>
                    <a:pt x="318699" y="3810"/>
                  </a:cubicBezTo>
                  <a:cubicBezTo>
                    <a:pt x="307215" y="4425"/>
                    <a:pt x="295889" y="6945"/>
                    <a:pt x="284409" y="7620"/>
                  </a:cubicBezTo>
                  <a:lnTo>
                    <a:pt x="252024" y="9525"/>
                  </a:lnTo>
                  <a:cubicBezTo>
                    <a:pt x="230817" y="13766"/>
                    <a:pt x="255607" y="9185"/>
                    <a:pt x="219639" y="13335"/>
                  </a:cubicBezTo>
                  <a:cubicBezTo>
                    <a:pt x="210718" y="14364"/>
                    <a:pt x="201859" y="15875"/>
                    <a:pt x="192969" y="17145"/>
                  </a:cubicBezTo>
                  <a:cubicBezTo>
                    <a:pt x="179905" y="21500"/>
                    <a:pt x="196119" y="16357"/>
                    <a:pt x="177729" y="20955"/>
                  </a:cubicBezTo>
                  <a:cubicBezTo>
                    <a:pt x="175781" y="21442"/>
                    <a:pt x="173983" y="22466"/>
                    <a:pt x="172014" y="22860"/>
                  </a:cubicBezTo>
                  <a:cubicBezTo>
                    <a:pt x="164439" y="24375"/>
                    <a:pt x="156729" y="25155"/>
                    <a:pt x="149154" y="26670"/>
                  </a:cubicBezTo>
                  <a:cubicBezTo>
                    <a:pt x="145979" y="27305"/>
                    <a:pt x="142770" y="27790"/>
                    <a:pt x="139629" y="28575"/>
                  </a:cubicBezTo>
                  <a:cubicBezTo>
                    <a:pt x="137681" y="29062"/>
                    <a:pt x="135912" y="30280"/>
                    <a:pt x="133914" y="30480"/>
                  </a:cubicBezTo>
                  <a:cubicBezTo>
                    <a:pt x="123154" y="31556"/>
                    <a:pt x="112324" y="31750"/>
                    <a:pt x="101529" y="32385"/>
                  </a:cubicBezTo>
                  <a:lnTo>
                    <a:pt x="86289" y="34290"/>
                  </a:lnTo>
                  <a:cubicBezTo>
                    <a:pt x="80578" y="34962"/>
                    <a:pt x="74836" y="35382"/>
                    <a:pt x="69144" y="36195"/>
                  </a:cubicBezTo>
                  <a:cubicBezTo>
                    <a:pt x="54963" y="38221"/>
                    <a:pt x="63849" y="38327"/>
                    <a:pt x="48189" y="40005"/>
                  </a:cubicBezTo>
                  <a:cubicBezTo>
                    <a:pt x="5647" y="44563"/>
                    <a:pt x="9137" y="32385"/>
                    <a:pt x="2469" y="7620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orma libre 23">
              <a:extLst>
                <a:ext uri="{FF2B5EF4-FFF2-40B4-BE49-F238E27FC236}">
                  <a16:creationId xmlns:a16="http://schemas.microsoft.com/office/drawing/2014/main" id="{883EA0AB-BFEE-5841-8ABC-EBFFF105D4DC}"/>
                </a:ext>
              </a:extLst>
            </p:cNvPr>
            <p:cNvSpPr/>
            <p:nvPr/>
          </p:nvSpPr>
          <p:spPr>
            <a:xfrm>
              <a:off x="7866264" y="4673303"/>
              <a:ext cx="1293654" cy="892325"/>
            </a:xfrm>
            <a:custGeom>
              <a:avLst/>
              <a:gdLst>
                <a:gd name="connsiteX0" fmla="*/ 28575 w 1293654"/>
                <a:gd name="connsiteY0" fmla="*/ 35075 h 892325"/>
                <a:gd name="connsiteX1" fmla="*/ 165735 w 1293654"/>
                <a:gd name="connsiteY1" fmla="*/ 33170 h 892325"/>
                <a:gd name="connsiteX2" fmla="*/ 177165 w 1293654"/>
                <a:gd name="connsiteY2" fmla="*/ 31265 h 892325"/>
                <a:gd name="connsiteX3" fmla="*/ 194310 w 1293654"/>
                <a:gd name="connsiteY3" fmla="*/ 29360 h 892325"/>
                <a:gd name="connsiteX4" fmla="*/ 222885 w 1293654"/>
                <a:gd name="connsiteY4" fmla="*/ 25550 h 892325"/>
                <a:gd name="connsiteX5" fmla="*/ 259080 w 1293654"/>
                <a:gd name="connsiteY5" fmla="*/ 23645 h 892325"/>
                <a:gd name="connsiteX6" fmla="*/ 390525 w 1293654"/>
                <a:gd name="connsiteY6" fmla="*/ 25550 h 892325"/>
                <a:gd name="connsiteX7" fmla="*/ 411480 w 1293654"/>
                <a:gd name="connsiteY7" fmla="*/ 29360 h 892325"/>
                <a:gd name="connsiteX8" fmla="*/ 440055 w 1293654"/>
                <a:gd name="connsiteY8" fmla="*/ 33170 h 892325"/>
                <a:gd name="connsiteX9" fmla="*/ 459105 w 1293654"/>
                <a:gd name="connsiteY9" fmla="*/ 36980 h 892325"/>
                <a:gd name="connsiteX10" fmla="*/ 491490 w 1293654"/>
                <a:gd name="connsiteY10" fmla="*/ 40790 h 892325"/>
                <a:gd name="connsiteX11" fmla="*/ 516255 w 1293654"/>
                <a:gd name="connsiteY11" fmla="*/ 44600 h 892325"/>
                <a:gd name="connsiteX12" fmla="*/ 527685 w 1293654"/>
                <a:gd name="connsiteY12" fmla="*/ 46505 h 892325"/>
                <a:gd name="connsiteX13" fmla="*/ 582930 w 1293654"/>
                <a:gd name="connsiteY13" fmla="*/ 50315 h 892325"/>
                <a:gd name="connsiteX14" fmla="*/ 674370 w 1293654"/>
                <a:gd name="connsiteY14" fmla="*/ 48410 h 892325"/>
                <a:gd name="connsiteX15" fmla="*/ 687705 w 1293654"/>
                <a:gd name="connsiteY15" fmla="*/ 46505 h 892325"/>
                <a:gd name="connsiteX16" fmla="*/ 710565 w 1293654"/>
                <a:gd name="connsiteY16" fmla="*/ 44600 h 892325"/>
                <a:gd name="connsiteX17" fmla="*/ 723900 w 1293654"/>
                <a:gd name="connsiteY17" fmla="*/ 42695 h 892325"/>
                <a:gd name="connsiteX18" fmla="*/ 760095 w 1293654"/>
                <a:gd name="connsiteY18" fmla="*/ 40790 h 892325"/>
                <a:gd name="connsiteX19" fmla="*/ 800100 w 1293654"/>
                <a:gd name="connsiteY19" fmla="*/ 36980 h 892325"/>
                <a:gd name="connsiteX20" fmla="*/ 824865 w 1293654"/>
                <a:gd name="connsiteY20" fmla="*/ 33170 h 892325"/>
                <a:gd name="connsiteX21" fmla="*/ 843915 w 1293654"/>
                <a:gd name="connsiteY21" fmla="*/ 29360 h 892325"/>
                <a:gd name="connsiteX22" fmla="*/ 870585 w 1293654"/>
                <a:gd name="connsiteY22" fmla="*/ 25550 h 892325"/>
                <a:gd name="connsiteX23" fmla="*/ 878205 w 1293654"/>
                <a:gd name="connsiteY23" fmla="*/ 23645 h 892325"/>
                <a:gd name="connsiteX24" fmla="*/ 891540 w 1293654"/>
                <a:gd name="connsiteY24" fmla="*/ 19835 h 892325"/>
                <a:gd name="connsiteX25" fmla="*/ 912495 w 1293654"/>
                <a:gd name="connsiteY25" fmla="*/ 16025 h 892325"/>
                <a:gd name="connsiteX26" fmla="*/ 920115 w 1293654"/>
                <a:gd name="connsiteY26" fmla="*/ 14120 h 892325"/>
                <a:gd name="connsiteX27" fmla="*/ 946785 w 1293654"/>
                <a:gd name="connsiteY27" fmla="*/ 10310 h 892325"/>
                <a:gd name="connsiteX28" fmla="*/ 958215 w 1293654"/>
                <a:gd name="connsiteY28" fmla="*/ 8405 h 892325"/>
                <a:gd name="connsiteX29" fmla="*/ 1059180 w 1293654"/>
                <a:gd name="connsiteY29" fmla="*/ 2690 h 892325"/>
                <a:gd name="connsiteX30" fmla="*/ 1135380 w 1293654"/>
                <a:gd name="connsiteY30" fmla="*/ 2690 h 892325"/>
                <a:gd name="connsiteX31" fmla="*/ 1143000 w 1293654"/>
                <a:gd name="connsiteY31" fmla="*/ 6500 h 892325"/>
                <a:gd name="connsiteX32" fmla="*/ 1148715 w 1293654"/>
                <a:gd name="connsiteY32" fmla="*/ 8405 h 892325"/>
                <a:gd name="connsiteX33" fmla="*/ 1163955 w 1293654"/>
                <a:gd name="connsiteY33" fmla="*/ 14120 h 892325"/>
                <a:gd name="connsiteX34" fmla="*/ 1175385 w 1293654"/>
                <a:gd name="connsiteY34" fmla="*/ 19835 h 892325"/>
                <a:gd name="connsiteX35" fmla="*/ 1188720 w 1293654"/>
                <a:gd name="connsiteY35" fmla="*/ 29360 h 892325"/>
                <a:gd name="connsiteX36" fmla="*/ 1205865 w 1293654"/>
                <a:gd name="connsiteY36" fmla="*/ 38885 h 892325"/>
                <a:gd name="connsiteX37" fmla="*/ 1223010 w 1293654"/>
                <a:gd name="connsiteY37" fmla="*/ 54125 h 892325"/>
                <a:gd name="connsiteX38" fmla="*/ 1236345 w 1293654"/>
                <a:gd name="connsiteY38" fmla="*/ 69365 h 892325"/>
                <a:gd name="connsiteX39" fmla="*/ 1247775 w 1293654"/>
                <a:gd name="connsiteY39" fmla="*/ 80795 h 892325"/>
                <a:gd name="connsiteX40" fmla="*/ 1257300 w 1293654"/>
                <a:gd name="connsiteY40" fmla="*/ 90320 h 892325"/>
                <a:gd name="connsiteX41" fmla="*/ 1268730 w 1293654"/>
                <a:gd name="connsiteY41" fmla="*/ 109370 h 892325"/>
                <a:gd name="connsiteX42" fmla="*/ 1270635 w 1293654"/>
                <a:gd name="connsiteY42" fmla="*/ 115085 h 892325"/>
                <a:gd name="connsiteX43" fmla="*/ 1278255 w 1293654"/>
                <a:gd name="connsiteY43" fmla="*/ 128420 h 892325"/>
                <a:gd name="connsiteX44" fmla="*/ 1282065 w 1293654"/>
                <a:gd name="connsiteY44" fmla="*/ 143660 h 892325"/>
                <a:gd name="connsiteX45" fmla="*/ 1283970 w 1293654"/>
                <a:gd name="connsiteY45" fmla="*/ 149375 h 892325"/>
                <a:gd name="connsiteX46" fmla="*/ 1285875 w 1293654"/>
                <a:gd name="connsiteY46" fmla="*/ 156995 h 892325"/>
                <a:gd name="connsiteX47" fmla="*/ 1291590 w 1293654"/>
                <a:gd name="connsiteY47" fmla="*/ 176045 h 892325"/>
                <a:gd name="connsiteX48" fmla="*/ 1293495 w 1293654"/>
                <a:gd name="connsiteY48" fmla="*/ 189380 h 892325"/>
                <a:gd name="connsiteX49" fmla="*/ 1285875 w 1293654"/>
                <a:gd name="connsiteY49" fmla="*/ 261770 h 892325"/>
                <a:gd name="connsiteX50" fmla="*/ 1282065 w 1293654"/>
                <a:gd name="connsiteY50" fmla="*/ 267485 h 892325"/>
                <a:gd name="connsiteX51" fmla="*/ 1272540 w 1293654"/>
                <a:gd name="connsiteY51" fmla="*/ 284630 h 892325"/>
                <a:gd name="connsiteX52" fmla="*/ 1257300 w 1293654"/>
                <a:gd name="connsiteY52" fmla="*/ 299870 h 892325"/>
                <a:gd name="connsiteX53" fmla="*/ 1247775 w 1293654"/>
                <a:gd name="connsiteY53" fmla="*/ 309395 h 892325"/>
                <a:gd name="connsiteX54" fmla="*/ 1224915 w 1293654"/>
                <a:gd name="connsiteY54" fmla="*/ 332255 h 892325"/>
                <a:gd name="connsiteX55" fmla="*/ 1207770 w 1293654"/>
                <a:gd name="connsiteY55" fmla="*/ 349400 h 892325"/>
                <a:gd name="connsiteX56" fmla="*/ 1169670 w 1293654"/>
                <a:gd name="connsiteY56" fmla="*/ 381785 h 892325"/>
                <a:gd name="connsiteX57" fmla="*/ 1152525 w 1293654"/>
                <a:gd name="connsiteY57" fmla="*/ 395120 h 892325"/>
                <a:gd name="connsiteX58" fmla="*/ 1137285 w 1293654"/>
                <a:gd name="connsiteY58" fmla="*/ 410360 h 892325"/>
                <a:gd name="connsiteX59" fmla="*/ 1127760 w 1293654"/>
                <a:gd name="connsiteY59" fmla="*/ 417980 h 892325"/>
                <a:gd name="connsiteX60" fmla="*/ 1123950 w 1293654"/>
                <a:gd name="connsiteY60" fmla="*/ 423695 h 892325"/>
                <a:gd name="connsiteX61" fmla="*/ 1116330 w 1293654"/>
                <a:gd name="connsiteY61" fmla="*/ 429410 h 892325"/>
                <a:gd name="connsiteX62" fmla="*/ 1101090 w 1293654"/>
                <a:gd name="connsiteY62" fmla="*/ 448460 h 892325"/>
                <a:gd name="connsiteX63" fmla="*/ 1097280 w 1293654"/>
                <a:gd name="connsiteY63" fmla="*/ 456080 h 892325"/>
                <a:gd name="connsiteX64" fmla="*/ 1087755 w 1293654"/>
                <a:gd name="connsiteY64" fmla="*/ 469415 h 892325"/>
                <a:gd name="connsiteX65" fmla="*/ 1082040 w 1293654"/>
                <a:gd name="connsiteY65" fmla="*/ 482750 h 892325"/>
                <a:gd name="connsiteX66" fmla="*/ 1072515 w 1293654"/>
                <a:gd name="connsiteY66" fmla="*/ 497990 h 892325"/>
                <a:gd name="connsiteX67" fmla="*/ 1068705 w 1293654"/>
                <a:gd name="connsiteY67" fmla="*/ 509420 h 892325"/>
                <a:gd name="connsiteX68" fmla="*/ 1057275 w 1293654"/>
                <a:gd name="connsiteY68" fmla="*/ 530375 h 892325"/>
                <a:gd name="connsiteX69" fmla="*/ 1049655 w 1293654"/>
                <a:gd name="connsiteY69" fmla="*/ 555140 h 892325"/>
                <a:gd name="connsiteX70" fmla="*/ 1038225 w 1293654"/>
                <a:gd name="connsiteY70" fmla="*/ 579905 h 892325"/>
                <a:gd name="connsiteX71" fmla="*/ 1032510 w 1293654"/>
                <a:gd name="connsiteY71" fmla="*/ 597050 h 892325"/>
                <a:gd name="connsiteX72" fmla="*/ 1021080 w 1293654"/>
                <a:gd name="connsiteY72" fmla="*/ 623720 h 892325"/>
                <a:gd name="connsiteX73" fmla="*/ 1017270 w 1293654"/>
                <a:gd name="connsiteY73" fmla="*/ 635150 h 892325"/>
                <a:gd name="connsiteX74" fmla="*/ 1013460 w 1293654"/>
                <a:gd name="connsiteY74" fmla="*/ 648485 h 892325"/>
                <a:gd name="connsiteX75" fmla="*/ 1000125 w 1293654"/>
                <a:gd name="connsiteY75" fmla="*/ 684680 h 892325"/>
                <a:gd name="connsiteX76" fmla="*/ 998220 w 1293654"/>
                <a:gd name="connsiteY76" fmla="*/ 690395 h 892325"/>
                <a:gd name="connsiteX77" fmla="*/ 994410 w 1293654"/>
                <a:gd name="connsiteY77" fmla="*/ 698015 h 892325"/>
                <a:gd name="connsiteX78" fmla="*/ 992505 w 1293654"/>
                <a:gd name="connsiteY78" fmla="*/ 703730 h 892325"/>
                <a:gd name="connsiteX79" fmla="*/ 982980 w 1293654"/>
                <a:gd name="connsiteY79" fmla="*/ 718970 h 892325"/>
                <a:gd name="connsiteX80" fmla="*/ 969645 w 1293654"/>
                <a:gd name="connsiteY80" fmla="*/ 732305 h 892325"/>
                <a:gd name="connsiteX81" fmla="*/ 954405 w 1293654"/>
                <a:gd name="connsiteY81" fmla="*/ 739925 h 892325"/>
                <a:gd name="connsiteX82" fmla="*/ 948690 w 1293654"/>
                <a:gd name="connsiteY82" fmla="*/ 743735 h 892325"/>
                <a:gd name="connsiteX83" fmla="*/ 941070 w 1293654"/>
                <a:gd name="connsiteY83" fmla="*/ 745640 h 892325"/>
                <a:gd name="connsiteX84" fmla="*/ 929640 w 1293654"/>
                <a:gd name="connsiteY84" fmla="*/ 749450 h 892325"/>
                <a:gd name="connsiteX85" fmla="*/ 902970 w 1293654"/>
                <a:gd name="connsiteY85" fmla="*/ 753260 h 892325"/>
                <a:gd name="connsiteX86" fmla="*/ 782955 w 1293654"/>
                <a:gd name="connsiteY86" fmla="*/ 751355 h 892325"/>
                <a:gd name="connsiteX87" fmla="*/ 752475 w 1293654"/>
                <a:gd name="connsiteY87" fmla="*/ 745640 h 892325"/>
                <a:gd name="connsiteX88" fmla="*/ 741045 w 1293654"/>
                <a:gd name="connsiteY88" fmla="*/ 743735 h 892325"/>
                <a:gd name="connsiteX89" fmla="*/ 691515 w 1293654"/>
                <a:gd name="connsiteY89" fmla="*/ 745640 h 892325"/>
                <a:gd name="connsiteX90" fmla="*/ 683895 w 1293654"/>
                <a:gd name="connsiteY90" fmla="*/ 747545 h 892325"/>
                <a:gd name="connsiteX91" fmla="*/ 676275 w 1293654"/>
                <a:gd name="connsiteY91" fmla="*/ 755165 h 892325"/>
                <a:gd name="connsiteX92" fmla="*/ 661035 w 1293654"/>
                <a:gd name="connsiteY92" fmla="*/ 762785 h 892325"/>
                <a:gd name="connsiteX93" fmla="*/ 628650 w 1293654"/>
                <a:gd name="connsiteY93" fmla="*/ 793265 h 892325"/>
                <a:gd name="connsiteX94" fmla="*/ 619125 w 1293654"/>
                <a:gd name="connsiteY94" fmla="*/ 804695 h 892325"/>
                <a:gd name="connsiteX95" fmla="*/ 607695 w 1293654"/>
                <a:gd name="connsiteY95" fmla="*/ 816125 h 892325"/>
                <a:gd name="connsiteX96" fmla="*/ 601980 w 1293654"/>
                <a:gd name="connsiteY96" fmla="*/ 818030 h 892325"/>
                <a:gd name="connsiteX97" fmla="*/ 598170 w 1293654"/>
                <a:gd name="connsiteY97" fmla="*/ 823745 h 892325"/>
                <a:gd name="connsiteX98" fmla="*/ 592455 w 1293654"/>
                <a:gd name="connsiteY98" fmla="*/ 829460 h 892325"/>
                <a:gd name="connsiteX99" fmla="*/ 586740 w 1293654"/>
                <a:gd name="connsiteY99" fmla="*/ 838985 h 892325"/>
                <a:gd name="connsiteX100" fmla="*/ 575310 w 1293654"/>
                <a:gd name="connsiteY100" fmla="*/ 856130 h 892325"/>
                <a:gd name="connsiteX101" fmla="*/ 571500 w 1293654"/>
                <a:gd name="connsiteY101" fmla="*/ 863750 h 892325"/>
                <a:gd name="connsiteX102" fmla="*/ 558165 w 1293654"/>
                <a:gd name="connsiteY102" fmla="*/ 880895 h 892325"/>
                <a:gd name="connsiteX103" fmla="*/ 548640 w 1293654"/>
                <a:gd name="connsiteY103" fmla="*/ 892325 h 892325"/>
                <a:gd name="connsiteX104" fmla="*/ 533400 w 1293654"/>
                <a:gd name="connsiteY104" fmla="*/ 888515 h 892325"/>
                <a:gd name="connsiteX105" fmla="*/ 527685 w 1293654"/>
                <a:gd name="connsiteY105" fmla="*/ 884705 h 892325"/>
                <a:gd name="connsiteX106" fmla="*/ 523875 w 1293654"/>
                <a:gd name="connsiteY106" fmla="*/ 878990 h 892325"/>
                <a:gd name="connsiteX107" fmla="*/ 516255 w 1293654"/>
                <a:gd name="connsiteY107" fmla="*/ 873275 h 892325"/>
                <a:gd name="connsiteX108" fmla="*/ 514350 w 1293654"/>
                <a:gd name="connsiteY108" fmla="*/ 867560 h 892325"/>
                <a:gd name="connsiteX109" fmla="*/ 510540 w 1293654"/>
                <a:gd name="connsiteY109" fmla="*/ 861845 h 892325"/>
                <a:gd name="connsiteX110" fmla="*/ 508635 w 1293654"/>
                <a:gd name="connsiteY110" fmla="*/ 854225 h 892325"/>
                <a:gd name="connsiteX111" fmla="*/ 504825 w 1293654"/>
                <a:gd name="connsiteY111" fmla="*/ 848510 h 892325"/>
                <a:gd name="connsiteX112" fmla="*/ 501015 w 1293654"/>
                <a:gd name="connsiteY112" fmla="*/ 840890 h 892325"/>
                <a:gd name="connsiteX113" fmla="*/ 491490 w 1293654"/>
                <a:gd name="connsiteY113" fmla="*/ 825650 h 892325"/>
                <a:gd name="connsiteX114" fmla="*/ 485775 w 1293654"/>
                <a:gd name="connsiteY114" fmla="*/ 812315 h 892325"/>
                <a:gd name="connsiteX115" fmla="*/ 481965 w 1293654"/>
                <a:gd name="connsiteY115" fmla="*/ 806600 h 892325"/>
                <a:gd name="connsiteX116" fmla="*/ 480060 w 1293654"/>
                <a:gd name="connsiteY116" fmla="*/ 800885 h 892325"/>
                <a:gd name="connsiteX117" fmla="*/ 476250 w 1293654"/>
                <a:gd name="connsiteY117" fmla="*/ 795170 h 892325"/>
                <a:gd name="connsiteX118" fmla="*/ 472440 w 1293654"/>
                <a:gd name="connsiteY118" fmla="*/ 781835 h 892325"/>
                <a:gd name="connsiteX119" fmla="*/ 468630 w 1293654"/>
                <a:gd name="connsiteY119" fmla="*/ 770405 h 892325"/>
                <a:gd name="connsiteX120" fmla="*/ 466725 w 1293654"/>
                <a:gd name="connsiteY120" fmla="*/ 764690 h 892325"/>
                <a:gd name="connsiteX121" fmla="*/ 462915 w 1293654"/>
                <a:gd name="connsiteY121" fmla="*/ 757070 h 892325"/>
                <a:gd name="connsiteX122" fmla="*/ 455295 w 1293654"/>
                <a:gd name="connsiteY122" fmla="*/ 736115 h 892325"/>
                <a:gd name="connsiteX123" fmla="*/ 453390 w 1293654"/>
                <a:gd name="connsiteY123" fmla="*/ 728495 h 892325"/>
                <a:gd name="connsiteX124" fmla="*/ 447675 w 1293654"/>
                <a:gd name="connsiteY124" fmla="*/ 711350 h 892325"/>
                <a:gd name="connsiteX125" fmla="*/ 445770 w 1293654"/>
                <a:gd name="connsiteY125" fmla="*/ 696110 h 892325"/>
                <a:gd name="connsiteX126" fmla="*/ 436245 w 1293654"/>
                <a:gd name="connsiteY126" fmla="*/ 694205 h 892325"/>
                <a:gd name="connsiteX127" fmla="*/ 428625 w 1293654"/>
                <a:gd name="connsiteY127" fmla="*/ 692300 h 892325"/>
                <a:gd name="connsiteX128" fmla="*/ 304800 w 1293654"/>
                <a:gd name="connsiteY128" fmla="*/ 694205 h 892325"/>
                <a:gd name="connsiteX129" fmla="*/ 287655 w 1293654"/>
                <a:gd name="connsiteY129" fmla="*/ 698015 h 892325"/>
                <a:gd name="connsiteX130" fmla="*/ 281940 w 1293654"/>
                <a:gd name="connsiteY130" fmla="*/ 699920 h 892325"/>
                <a:gd name="connsiteX131" fmla="*/ 270510 w 1293654"/>
                <a:gd name="connsiteY131" fmla="*/ 701825 h 892325"/>
                <a:gd name="connsiteX132" fmla="*/ 262890 w 1293654"/>
                <a:gd name="connsiteY132" fmla="*/ 703730 h 892325"/>
                <a:gd name="connsiteX133" fmla="*/ 257175 w 1293654"/>
                <a:gd name="connsiteY133" fmla="*/ 705635 h 892325"/>
                <a:gd name="connsiteX134" fmla="*/ 241935 w 1293654"/>
                <a:gd name="connsiteY134" fmla="*/ 707540 h 892325"/>
                <a:gd name="connsiteX135" fmla="*/ 234315 w 1293654"/>
                <a:gd name="connsiteY135" fmla="*/ 709445 h 892325"/>
                <a:gd name="connsiteX136" fmla="*/ 224790 w 1293654"/>
                <a:gd name="connsiteY136" fmla="*/ 711350 h 892325"/>
                <a:gd name="connsiteX137" fmla="*/ 217170 w 1293654"/>
                <a:gd name="connsiteY137" fmla="*/ 713255 h 892325"/>
                <a:gd name="connsiteX138" fmla="*/ 194310 w 1293654"/>
                <a:gd name="connsiteY138" fmla="*/ 717065 h 892325"/>
                <a:gd name="connsiteX139" fmla="*/ 184785 w 1293654"/>
                <a:gd name="connsiteY139" fmla="*/ 718970 h 892325"/>
                <a:gd name="connsiteX140" fmla="*/ 161925 w 1293654"/>
                <a:gd name="connsiteY140" fmla="*/ 720875 h 892325"/>
                <a:gd name="connsiteX141" fmla="*/ 142875 w 1293654"/>
                <a:gd name="connsiteY141" fmla="*/ 722780 h 892325"/>
                <a:gd name="connsiteX142" fmla="*/ 93345 w 1293654"/>
                <a:gd name="connsiteY142" fmla="*/ 720875 h 892325"/>
                <a:gd name="connsiteX143" fmla="*/ 81915 w 1293654"/>
                <a:gd name="connsiteY143" fmla="*/ 713255 h 892325"/>
                <a:gd name="connsiteX144" fmla="*/ 78105 w 1293654"/>
                <a:gd name="connsiteY144" fmla="*/ 707540 h 892325"/>
                <a:gd name="connsiteX145" fmla="*/ 72390 w 1293654"/>
                <a:gd name="connsiteY145" fmla="*/ 699920 h 892325"/>
                <a:gd name="connsiteX146" fmla="*/ 64770 w 1293654"/>
                <a:gd name="connsiteY146" fmla="*/ 688490 h 892325"/>
                <a:gd name="connsiteX147" fmla="*/ 57150 w 1293654"/>
                <a:gd name="connsiteY147" fmla="*/ 671345 h 892325"/>
                <a:gd name="connsiteX148" fmla="*/ 40005 w 1293654"/>
                <a:gd name="connsiteY148" fmla="*/ 640865 h 892325"/>
                <a:gd name="connsiteX149" fmla="*/ 36195 w 1293654"/>
                <a:gd name="connsiteY149" fmla="*/ 587525 h 892325"/>
                <a:gd name="connsiteX150" fmla="*/ 30480 w 1293654"/>
                <a:gd name="connsiteY150" fmla="*/ 557045 h 892325"/>
                <a:gd name="connsiteX151" fmla="*/ 26670 w 1293654"/>
                <a:gd name="connsiteY151" fmla="*/ 537995 h 892325"/>
                <a:gd name="connsiteX152" fmla="*/ 22860 w 1293654"/>
                <a:gd name="connsiteY152" fmla="*/ 513230 h 892325"/>
                <a:gd name="connsiteX153" fmla="*/ 20955 w 1293654"/>
                <a:gd name="connsiteY153" fmla="*/ 499895 h 892325"/>
                <a:gd name="connsiteX154" fmla="*/ 15240 w 1293654"/>
                <a:gd name="connsiteY154" fmla="*/ 475130 h 892325"/>
                <a:gd name="connsiteX155" fmla="*/ 13335 w 1293654"/>
                <a:gd name="connsiteY155" fmla="*/ 457985 h 892325"/>
                <a:gd name="connsiteX156" fmla="*/ 7620 w 1293654"/>
                <a:gd name="connsiteY156" fmla="*/ 416075 h 892325"/>
                <a:gd name="connsiteX157" fmla="*/ 5715 w 1293654"/>
                <a:gd name="connsiteY157" fmla="*/ 400835 h 892325"/>
                <a:gd name="connsiteX158" fmla="*/ 3810 w 1293654"/>
                <a:gd name="connsiteY158" fmla="*/ 357020 h 892325"/>
                <a:gd name="connsiteX159" fmla="*/ 0 w 1293654"/>
                <a:gd name="connsiteY159" fmla="*/ 261770 h 892325"/>
                <a:gd name="connsiteX160" fmla="*/ 1905 w 1293654"/>
                <a:gd name="connsiteY160" fmla="*/ 155090 h 892325"/>
                <a:gd name="connsiteX161" fmla="*/ 3810 w 1293654"/>
                <a:gd name="connsiteY161" fmla="*/ 149375 h 892325"/>
                <a:gd name="connsiteX162" fmla="*/ 5715 w 1293654"/>
                <a:gd name="connsiteY162" fmla="*/ 136040 h 892325"/>
                <a:gd name="connsiteX163" fmla="*/ 11430 w 1293654"/>
                <a:gd name="connsiteY163" fmla="*/ 80795 h 892325"/>
                <a:gd name="connsiteX164" fmla="*/ 15240 w 1293654"/>
                <a:gd name="connsiteY164" fmla="*/ 69365 h 892325"/>
                <a:gd name="connsiteX165" fmla="*/ 28575 w 1293654"/>
                <a:gd name="connsiteY165" fmla="*/ 35075 h 89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</a:cxnLst>
              <a:rect l="l" t="t" r="r" b="b"/>
              <a:pathLst>
                <a:path w="1293654" h="892325">
                  <a:moveTo>
                    <a:pt x="28575" y="35075"/>
                  </a:moveTo>
                  <a:cubicBezTo>
                    <a:pt x="53658" y="29042"/>
                    <a:pt x="120026" y="34342"/>
                    <a:pt x="165735" y="33170"/>
                  </a:cubicBezTo>
                  <a:cubicBezTo>
                    <a:pt x="169596" y="33071"/>
                    <a:pt x="173336" y="31775"/>
                    <a:pt x="177165" y="31265"/>
                  </a:cubicBezTo>
                  <a:cubicBezTo>
                    <a:pt x="182865" y="30505"/>
                    <a:pt x="188595" y="29995"/>
                    <a:pt x="194310" y="29360"/>
                  </a:cubicBezTo>
                  <a:cubicBezTo>
                    <a:pt x="207571" y="26045"/>
                    <a:pt x="202438" y="26913"/>
                    <a:pt x="222885" y="25550"/>
                  </a:cubicBezTo>
                  <a:cubicBezTo>
                    <a:pt x="234940" y="24746"/>
                    <a:pt x="247015" y="24280"/>
                    <a:pt x="259080" y="23645"/>
                  </a:cubicBezTo>
                  <a:lnTo>
                    <a:pt x="390525" y="25550"/>
                  </a:lnTo>
                  <a:cubicBezTo>
                    <a:pt x="394306" y="25651"/>
                    <a:pt x="407257" y="28656"/>
                    <a:pt x="411480" y="29360"/>
                  </a:cubicBezTo>
                  <a:cubicBezTo>
                    <a:pt x="420959" y="30940"/>
                    <a:pt x="430576" y="31590"/>
                    <a:pt x="440055" y="33170"/>
                  </a:cubicBezTo>
                  <a:cubicBezTo>
                    <a:pt x="446443" y="34235"/>
                    <a:pt x="452694" y="36064"/>
                    <a:pt x="459105" y="36980"/>
                  </a:cubicBezTo>
                  <a:cubicBezTo>
                    <a:pt x="478758" y="39788"/>
                    <a:pt x="467972" y="38438"/>
                    <a:pt x="491490" y="40790"/>
                  </a:cubicBezTo>
                  <a:cubicBezTo>
                    <a:pt x="506401" y="44518"/>
                    <a:pt x="492746" y="41466"/>
                    <a:pt x="516255" y="44600"/>
                  </a:cubicBezTo>
                  <a:cubicBezTo>
                    <a:pt x="520084" y="45110"/>
                    <a:pt x="523837" y="46175"/>
                    <a:pt x="527685" y="46505"/>
                  </a:cubicBezTo>
                  <a:cubicBezTo>
                    <a:pt x="546076" y="48081"/>
                    <a:pt x="582930" y="50315"/>
                    <a:pt x="582930" y="50315"/>
                  </a:cubicBezTo>
                  <a:lnTo>
                    <a:pt x="674370" y="48410"/>
                  </a:lnTo>
                  <a:cubicBezTo>
                    <a:pt x="678857" y="48247"/>
                    <a:pt x="683240" y="46975"/>
                    <a:pt x="687705" y="46505"/>
                  </a:cubicBezTo>
                  <a:cubicBezTo>
                    <a:pt x="695309" y="45705"/>
                    <a:pt x="702961" y="45400"/>
                    <a:pt x="710565" y="44600"/>
                  </a:cubicBezTo>
                  <a:cubicBezTo>
                    <a:pt x="715030" y="44130"/>
                    <a:pt x="719423" y="43039"/>
                    <a:pt x="723900" y="42695"/>
                  </a:cubicBezTo>
                  <a:cubicBezTo>
                    <a:pt x="735946" y="41768"/>
                    <a:pt x="748047" y="41694"/>
                    <a:pt x="760095" y="40790"/>
                  </a:cubicBezTo>
                  <a:cubicBezTo>
                    <a:pt x="773453" y="39788"/>
                    <a:pt x="800100" y="36980"/>
                    <a:pt x="800100" y="36980"/>
                  </a:cubicBezTo>
                  <a:cubicBezTo>
                    <a:pt x="829233" y="31153"/>
                    <a:pt x="783346" y="40090"/>
                    <a:pt x="824865" y="33170"/>
                  </a:cubicBezTo>
                  <a:cubicBezTo>
                    <a:pt x="831253" y="32105"/>
                    <a:pt x="837504" y="30276"/>
                    <a:pt x="843915" y="29360"/>
                  </a:cubicBezTo>
                  <a:cubicBezTo>
                    <a:pt x="852805" y="28090"/>
                    <a:pt x="861873" y="27728"/>
                    <a:pt x="870585" y="25550"/>
                  </a:cubicBezTo>
                  <a:cubicBezTo>
                    <a:pt x="873125" y="24915"/>
                    <a:pt x="875688" y="24364"/>
                    <a:pt x="878205" y="23645"/>
                  </a:cubicBezTo>
                  <a:cubicBezTo>
                    <a:pt x="889342" y="20463"/>
                    <a:pt x="878140" y="22813"/>
                    <a:pt x="891540" y="19835"/>
                  </a:cubicBezTo>
                  <a:cubicBezTo>
                    <a:pt x="909928" y="15749"/>
                    <a:pt x="891816" y="20161"/>
                    <a:pt x="912495" y="16025"/>
                  </a:cubicBezTo>
                  <a:cubicBezTo>
                    <a:pt x="915062" y="15512"/>
                    <a:pt x="917548" y="14633"/>
                    <a:pt x="920115" y="14120"/>
                  </a:cubicBezTo>
                  <a:cubicBezTo>
                    <a:pt x="931478" y="11847"/>
                    <a:pt x="934494" y="12066"/>
                    <a:pt x="946785" y="10310"/>
                  </a:cubicBezTo>
                  <a:cubicBezTo>
                    <a:pt x="950609" y="9764"/>
                    <a:pt x="954382" y="8884"/>
                    <a:pt x="958215" y="8405"/>
                  </a:cubicBezTo>
                  <a:cubicBezTo>
                    <a:pt x="991650" y="4226"/>
                    <a:pt x="1025586" y="3890"/>
                    <a:pt x="1059180" y="2690"/>
                  </a:cubicBezTo>
                  <a:cubicBezTo>
                    <a:pt x="1090992" y="-491"/>
                    <a:pt x="1090381" y="-1281"/>
                    <a:pt x="1135380" y="2690"/>
                  </a:cubicBezTo>
                  <a:cubicBezTo>
                    <a:pt x="1138209" y="2940"/>
                    <a:pt x="1140390" y="5381"/>
                    <a:pt x="1143000" y="6500"/>
                  </a:cubicBezTo>
                  <a:cubicBezTo>
                    <a:pt x="1144846" y="7291"/>
                    <a:pt x="1146869" y="7614"/>
                    <a:pt x="1148715" y="8405"/>
                  </a:cubicBezTo>
                  <a:cubicBezTo>
                    <a:pt x="1162661" y="14382"/>
                    <a:pt x="1149906" y="10608"/>
                    <a:pt x="1163955" y="14120"/>
                  </a:cubicBezTo>
                  <a:cubicBezTo>
                    <a:pt x="1180333" y="25039"/>
                    <a:pt x="1159611" y="11948"/>
                    <a:pt x="1175385" y="19835"/>
                  </a:cubicBezTo>
                  <a:cubicBezTo>
                    <a:pt x="1181282" y="22783"/>
                    <a:pt x="1182680" y="25908"/>
                    <a:pt x="1188720" y="29360"/>
                  </a:cubicBezTo>
                  <a:cubicBezTo>
                    <a:pt x="1197370" y="34303"/>
                    <a:pt x="1195978" y="26526"/>
                    <a:pt x="1205865" y="38885"/>
                  </a:cubicBezTo>
                  <a:cubicBezTo>
                    <a:pt x="1220085" y="56659"/>
                    <a:pt x="1206095" y="41439"/>
                    <a:pt x="1223010" y="54125"/>
                  </a:cubicBezTo>
                  <a:cubicBezTo>
                    <a:pt x="1228106" y="57947"/>
                    <a:pt x="1232315" y="64932"/>
                    <a:pt x="1236345" y="69365"/>
                  </a:cubicBezTo>
                  <a:cubicBezTo>
                    <a:pt x="1239969" y="73352"/>
                    <a:pt x="1244786" y="76312"/>
                    <a:pt x="1247775" y="80795"/>
                  </a:cubicBezTo>
                  <a:cubicBezTo>
                    <a:pt x="1252855" y="88415"/>
                    <a:pt x="1249680" y="85240"/>
                    <a:pt x="1257300" y="90320"/>
                  </a:cubicBezTo>
                  <a:cubicBezTo>
                    <a:pt x="1261718" y="103575"/>
                    <a:pt x="1255899" y="87986"/>
                    <a:pt x="1268730" y="109370"/>
                  </a:cubicBezTo>
                  <a:cubicBezTo>
                    <a:pt x="1269763" y="111092"/>
                    <a:pt x="1269844" y="113239"/>
                    <a:pt x="1270635" y="115085"/>
                  </a:cubicBezTo>
                  <a:cubicBezTo>
                    <a:pt x="1273535" y="121852"/>
                    <a:pt x="1274429" y="122680"/>
                    <a:pt x="1278255" y="128420"/>
                  </a:cubicBezTo>
                  <a:cubicBezTo>
                    <a:pt x="1279525" y="133500"/>
                    <a:pt x="1280409" y="138692"/>
                    <a:pt x="1282065" y="143660"/>
                  </a:cubicBezTo>
                  <a:cubicBezTo>
                    <a:pt x="1282700" y="145565"/>
                    <a:pt x="1283418" y="147444"/>
                    <a:pt x="1283970" y="149375"/>
                  </a:cubicBezTo>
                  <a:cubicBezTo>
                    <a:pt x="1284689" y="151892"/>
                    <a:pt x="1285123" y="154487"/>
                    <a:pt x="1285875" y="156995"/>
                  </a:cubicBezTo>
                  <a:cubicBezTo>
                    <a:pt x="1288169" y="164642"/>
                    <a:pt x="1290239" y="168614"/>
                    <a:pt x="1291590" y="176045"/>
                  </a:cubicBezTo>
                  <a:cubicBezTo>
                    <a:pt x="1292393" y="180463"/>
                    <a:pt x="1292860" y="184935"/>
                    <a:pt x="1293495" y="189380"/>
                  </a:cubicBezTo>
                  <a:cubicBezTo>
                    <a:pt x="1292688" y="212779"/>
                    <a:pt x="1296954" y="239612"/>
                    <a:pt x="1285875" y="261770"/>
                  </a:cubicBezTo>
                  <a:cubicBezTo>
                    <a:pt x="1284851" y="263818"/>
                    <a:pt x="1283201" y="265497"/>
                    <a:pt x="1282065" y="267485"/>
                  </a:cubicBezTo>
                  <a:cubicBezTo>
                    <a:pt x="1278891" y="273040"/>
                    <a:pt x="1276728" y="279680"/>
                    <a:pt x="1272540" y="284630"/>
                  </a:cubicBezTo>
                  <a:cubicBezTo>
                    <a:pt x="1267899" y="290114"/>
                    <a:pt x="1262380" y="294790"/>
                    <a:pt x="1257300" y="299870"/>
                  </a:cubicBezTo>
                  <a:cubicBezTo>
                    <a:pt x="1254125" y="303045"/>
                    <a:pt x="1250532" y="305851"/>
                    <a:pt x="1247775" y="309395"/>
                  </a:cubicBezTo>
                  <a:cubicBezTo>
                    <a:pt x="1232167" y="329463"/>
                    <a:pt x="1240648" y="322815"/>
                    <a:pt x="1224915" y="332255"/>
                  </a:cubicBezTo>
                  <a:cubicBezTo>
                    <a:pt x="1210691" y="350035"/>
                    <a:pt x="1224534" y="334160"/>
                    <a:pt x="1207770" y="349400"/>
                  </a:cubicBezTo>
                  <a:cubicBezTo>
                    <a:pt x="1172037" y="381885"/>
                    <a:pt x="1189704" y="375107"/>
                    <a:pt x="1169670" y="381785"/>
                  </a:cubicBezTo>
                  <a:cubicBezTo>
                    <a:pt x="1139866" y="411589"/>
                    <a:pt x="1185299" y="367389"/>
                    <a:pt x="1152525" y="395120"/>
                  </a:cubicBezTo>
                  <a:cubicBezTo>
                    <a:pt x="1147041" y="399761"/>
                    <a:pt x="1142895" y="405872"/>
                    <a:pt x="1137285" y="410360"/>
                  </a:cubicBezTo>
                  <a:cubicBezTo>
                    <a:pt x="1134110" y="412900"/>
                    <a:pt x="1130635" y="415105"/>
                    <a:pt x="1127760" y="417980"/>
                  </a:cubicBezTo>
                  <a:cubicBezTo>
                    <a:pt x="1126141" y="419599"/>
                    <a:pt x="1125569" y="422076"/>
                    <a:pt x="1123950" y="423695"/>
                  </a:cubicBezTo>
                  <a:cubicBezTo>
                    <a:pt x="1121705" y="425940"/>
                    <a:pt x="1118484" y="427077"/>
                    <a:pt x="1116330" y="429410"/>
                  </a:cubicBezTo>
                  <a:cubicBezTo>
                    <a:pt x="1110814" y="435385"/>
                    <a:pt x="1104727" y="441187"/>
                    <a:pt x="1101090" y="448460"/>
                  </a:cubicBezTo>
                  <a:cubicBezTo>
                    <a:pt x="1099820" y="451000"/>
                    <a:pt x="1098689" y="453614"/>
                    <a:pt x="1097280" y="456080"/>
                  </a:cubicBezTo>
                  <a:cubicBezTo>
                    <a:pt x="1095052" y="459980"/>
                    <a:pt x="1090208" y="466144"/>
                    <a:pt x="1087755" y="469415"/>
                  </a:cubicBezTo>
                  <a:cubicBezTo>
                    <a:pt x="1085903" y="474971"/>
                    <a:pt x="1085403" y="477369"/>
                    <a:pt x="1082040" y="482750"/>
                  </a:cubicBezTo>
                  <a:cubicBezTo>
                    <a:pt x="1075671" y="492940"/>
                    <a:pt x="1076806" y="487264"/>
                    <a:pt x="1072515" y="497990"/>
                  </a:cubicBezTo>
                  <a:cubicBezTo>
                    <a:pt x="1071023" y="501719"/>
                    <a:pt x="1070250" y="505713"/>
                    <a:pt x="1068705" y="509420"/>
                  </a:cubicBezTo>
                  <a:cubicBezTo>
                    <a:pt x="1065355" y="517461"/>
                    <a:pt x="1061687" y="523022"/>
                    <a:pt x="1057275" y="530375"/>
                  </a:cubicBezTo>
                  <a:cubicBezTo>
                    <a:pt x="1055733" y="535772"/>
                    <a:pt x="1051998" y="549575"/>
                    <a:pt x="1049655" y="555140"/>
                  </a:cubicBezTo>
                  <a:cubicBezTo>
                    <a:pt x="1046127" y="563519"/>
                    <a:pt x="1041667" y="571490"/>
                    <a:pt x="1038225" y="579905"/>
                  </a:cubicBezTo>
                  <a:cubicBezTo>
                    <a:pt x="1035944" y="585481"/>
                    <a:pt x="1034705" y="591440"/>
                    <a:pt x="1032510" y="597050"/>
                  </a:cubicBezTo>
                  <a:cubicBezTo>
                    <a:pt x="1028986" y="606057"/>
                    <a:pt x="1024139" y="614544"/>
                    <a:pt x="1021080" y="623720"/>
                  </a:cubicBezTo>
                  <a:cubicBezTo>
                    <a:pt x="1019810" y="627530"/>
                    <a:pt x="1018451" y="631312"/>
                    <a:pt x="1017270" y="635150"/>
                  </a:cubicBezTo>
                  <a:cubicBezTo>
                    <a:pt x="1015910" y="639568"/>
                    <a:pt x="1014972" y="644116"/>
                    <a:pt x="1013460" y="648485"/>
                  </a:cubicBezTo>
                  <a:cubicBezTo>
                    <a:pt x="1009254" y="660635"/>
                    <a:pt x="1004519" y="672596"/>
                    <a:pt x="1000125" y="684680"/>
                  </a:cubicBezTo>
                  <a:cubicBezTo>
                    <a:pt x="999439" y="686567"/>
                    <a:pt x="999011" y="688549"/>
                    <a:pt x="998220" y="690395"/>
                  </a:cubicBezTo>
                  <a:cubicBezTo>
                    <a:pt x="997101" y="693005"/>
                    <a:pt x="995529" y="695405"/>
                    <a:pt x="994410" y="698015"/>
                  </a:cubicBezTo>
                  <a:cubicBezTo>
                    <a:pt x="993619" y="699861"/>
                    <a:pt x="993296" y="701884"/>
                    <a:pt x="992505" y="703730"/>
                  </a:cubicBezTo>
                  <a:cubicBezTo>
                    <a:pt x="989944" y="709706"/>
                    <a:pt x="987415" y="714092"/>
                    <a:pt x="982980" y="718970"/>
                  </a:cubicBezTo>
                  <a:cubicBezTo>
                    <a:pt x="978751" y="723621"/>
                    <a:pt x="975268" y="729494"/>
                    <a:pt x="969645" y="732305"/>
                  </a:cubicBezTo>
                  <a:cubicBezTo>
                    <a:pt x="964565" y="734845"/>
                    <a:pt x="959131" y="736775"/>
                    <a:pt x="954405" y="739925"/>
                  </a:cubicBezTo>
                  <a:cubicBezTo>
                    <a:pt x="952500" y="741195"/>
                    <a:pt x="950794" y="742833"/>
                    <a:pt x="948690" y="743735"/>
                  </a:cubicBezTo>
                  <a:cubicBezTo>
                    <a:pt x="946284" y="744766"/>
                    <a:pt x="943578" y="744888"/>
                    <a:pt x="941070" y="745640"/>
                  </a:cubicBezTo>
                  <a:cubicBezTo>
                    <a:pt x="937223" y="746794"/>
                    <a:pt x="933601" y="748790"/>
                    <a:pt x="929640" y="749450"/>
                  </a:cubicBezTo>
                  <a:cubicBezTo>
                    <a:pt x="913160" y="752197"/>
                    <a:pt x="922043" y="750876"/>
                    <a:pt x="902970" y="753260"/>
                  </a:cubicBezTo>
                  <a:lnTo>
                    <a:pt x="782955" y="751355"/>
                  </a:lnTo>
                  <a:cubicBezTo>
                    <a:pt x="764920" y="750847"/>
                    <a:pt x="770226" y="748599"/>
                    <a:pt x="752475" y="745640"/>
                  </a:cubicBezTo>
                  <a:lnTo>
                    <a:pt x="741045" y="743735"/>
                  </a:lnTo>
                  <a:cubicBezTo>
                    <a:pt x="724535" y="744370"/>
                    <a:pt x="708001" y="744541"/>
                    <a:pt x="691515" y="745640"/>
                  </a:cubicBezTo>
                  <a:cubicBezTo>
                    <a:pt x="688903" y="745814"/>
                    <a:pt x="686115" y="746157"/>
                    <a:pt x="683895" y="747545"/>
                  </a:cubicBezTo>
                  <a:cubicBezTo>
                    <a:pt x="680849" y="749449"/>
                    <a:pt x="679264" y="753172"/>
                    <a:pt x="676275" y="755165"/>
                  </a:cubicBezTo>
                  <a:cubicBezTo>
                    <a:pt x="671549" y="758315"/>
                    <a:pt x="665280" y="759012"/>
                    <a:pt x="661035" y="762785"/>
                  </a:cubicBezTo>
                  <a:cubicBezTo>
                    <a:pt x="638520" y="782798"/>
                    <a:pt x="649297" y="772618"/>
                    <a:pt x="628650" y="793265"/>
                  </a:cubicBezTo>
                  <a:cubicBezTo>
                    <a:pt x="602591" y="819324"/>
                    <a:pt x="640343" y="780825"/>
                    <a:pt x="619125" y="804695"/>
                  </a:cubicBezTo>
                  <a:cubicBezTo>
                    <a:pt x="615545" y="808722"/>
                    <a:pt x="612807" y="814421"/>
                    <a:pt x="607695" y="816125"/>
                  </a:cubicBezTo>
                  <a:lnTo>
                    <a:pt x="601980" y="818030"/>
                  </a:lnTo>
                  <a:cubicBezTo>
                    <a:pt x="600710" y="819935"/>
                    <a:pt x="599636" y="821986"/>
                    <a:pt x="598170" y="823745"/>
                  </a:cubicBezTo>
                  <a:cubicBezTo>
                    <a:pt x="596445" y="825815"/>
                    <a:pt x="594071" y="827305"/>
                    <a:pt x="592455" y="829460"/>
                  </a:cubicBezTo>
                  <a:cubicBezTo>
                    <a:pt x="590233" y="832422"/>
                    <a:pt x="588742" y="835870"/>
                    <a:pt x="586740" y="838985"/>
                  </a:cubicBezTo>
                  <a:cubicBezTo>
                    <a:pt x="583026" y="844763"/>
                    <a:pt x="578382" y="849987"/>
                    <a:pt x="575310" y="856130"/>
                  </a:cubicBezTo>
                  <a:cubicBezTo>
                    <a:pt x="574040" y="858670"/>
                    <a:pt x="572961" y="861315"/>
                    <a:pt x="571500" y="863750"/>
                  </a:cubicBezTo>
                  <a:cubicBezTo>
                    <a:pt x="559119" y="884385"/>
                    <a:pt x="569040" y="867845"/>
                    <a:pt x="558165" y="880895"/>
                  </a:cubicBezTo>
                  <a:cubicBezTo>
                    <a:pt x="544904" y="896808"/>
                    <a:pt x="565336" y="875629"/>
                    <a:pt x="548640" y="892325"/>
                  </a:cubicBezTo>
                  <a:cubicBezTo>
                    <a:pt x="545017" y="891600"/>
                    <a:pt x="537305" y="890468"/>
                    <a:pt x="533400" y="888515"/>
                  </a:cubicBezTo>
                  <a:cubicBezTo>
                    <a:pt x="531352" y="887491"/>
                    <a:pt x="529590" y="885975"/>
                    <a:pt x="527685" y="884705"/>
                  </a:cubicBezTo>
                  <a:cubicBezTo>
                    <a:pt x="526415" y="882800"/>
                    <a:pt x="525494" y="880609"/>
                    <a:pt x="523875" y="878990"/>
                  </a:cubicBezTo>
                  <a:cubicBezTo>
                    <a:pt x="521630" y="876745"/>
                    <a:pt x="518288" y="875714"/>
                    <a:pt x="516255" y="873275"/>
                  </a:cubicBezTo>
                  <a:cubicBezTo>
                    <a:pt x="514969" y="871732"/>
                    <a:pt x="515248" y="869356"/>
                    <a:pt x="514350" y="867560"/>
                  </a:cubicBezTo>
                  <a:cubicBezTo>
                    <a:pt x="513326" y="865512"/>
                    <a:pt x="511810" y="863750"/>
                    <a:pt x="510540" y="861845"/>
                  </a:cubicBezTo>
                  <a:cubicBezTo>
                    <a:pt x="509905" y="859305"/>
                    <a:pt x="509666" y="856631"/>
                    <a:pt x="508635" y="854225"/>
                  </a:cubicBezTo>
                  <a:cubicBezTo>
                    <a:pt x="507733" y="852121"/>
                    <a:pt x="505961" y="850498"/>
                    <a:pt x="504825" y="848510"/>
                  </a:cubicBezTo>
                  <a:cubicBezTo>
                    <a:pt x="503416" y="846044"/>
                    <a:pt x="502446" y="843343"/>
                    <a:pt x="501015" y="840890"/>
                  </a:cubicBezTo>
                  <a:cubicBezTo>
                    <a:pt x="497997" y="835715"/>
                    <a:pt x="494508" y="830825"/>
                    <a:pt x="491490" y="825650"/>
                  </a:cubicBezTo>
                  <a:cubicBezTo>
                    <a:pt x="477616" y="801866"/>
                    <a:pt x="495060" y="830884"/>
                    <a:pt x="485775" y="812315"/>
                  </a:cubicBezTo>
                  <a:cubicBezTo>
                    <a:pt x="484751" y="810267"/>
                    <a:pt x="482989" y="808648"/>
                    <a:pt x="481965" y="806600"/>
                  </a:cubicBezTo>
                  <a:cubicBezTo>
                    <a:pt x="481067" y="804804"/>
                    <a:pt x="480958" y="802681"/>
                    <a:pt x="480060" y="800885"/>
                  </a:cubicBezTo>
                  <a:cubicBezTo>
                    <a:pt x="479036" y="798837"/>
                    <a:pt x="477274" y="797218"/>
                    <a:pt x="476250" y="795170"/>
                  </a:cubicBezTo>
                  <a:cubicBezTo>
                    <a:pt x="474649" y="791969"/>
                    <a:pt x="473356" y="784887"/>
                    <a:pt x="472440" y="781835"/>
                  </a:cubicBezTo>
                  <a:cubicBezTo>
                    <a:pt x="471286" y="777988"/>
                    <a:pt x="469900" y="774215"/>
                    <a:pt x="468630" y="770405"/>
                  </a:cubicBezTo>
                  <a:cubicBezTo>
                    <a:pt x="467995" y="768500"/>
                    <a:pt x="467623" y="766486"/>
                    <a:pt x="466725" y="764690"/>
                  </a:cubicBezTo>
                  <a:cubicBezTo>
                    <a:pt x="465455" y="762150"/>
                    <a:pt x="463813" y="759764"/>
                    <a:pt x="462915" y="757070"/>
                  </a:cubicBezTo>
                  <a:cubicBezTo>
                    <a:pt x="455640" y="735244"/>
                    <a:pt x="463282" y="748096"/>
                    <a:pt x="455295" y="736115"/>
                  </a:cubicBezTo>
                  <a:cubicBezTo>
                    <a:pt x="454660" y="733575"/>
                    <a:pt x="454160" y="730997"/>
                    <a:pt x="453390" y="728495"/>
                  </a:cubicBezTo>
                  <a:cubicBezTo>
                    <a:pt x="451618" y="722737"/>
                    <a:pt x="449055" y="717214"/>
                    <a:pt x="447675" y="711350"/>
                  </a:cubicBezTo>
                  <a:cubicBezTo>
                    <a:pt x="446502" y="706367"/>
                    <a:pt x="448610" y="700370"/>
                    <a:pt x="445770" y="696110"/>
                  </a:cubicBezTo>
                  <a:cubicBezTo>
                    <a:pt x="443974" y="693416"/>
                    <a:pt x="439406" y="694907"/>
                    <a:pt x="436245" y="694205"/>
                  </a:cubicBezTo>
                  <a:cubicBezTo>
                    <a:pt x="433689" y="693637"/>
                    <a:pt x="431165" y="692935"/>
                    <a:pt x="428625" y="692300"/>
                  </a:cubicBezTo>
                  <a:lnTo>
                    <a:pt x="304800" y="694205"/>
                  </a:lnTo>
                  <a:cubicBezTo>
                    <a:pt x="302618" y="694267"/>
                    <a:pt x="290403" y="697230"/>
                    <a:pt x="287655" y="698015"/>
                  </a:cubicBezTo>
                  <a:cubicBezTo>
                    <a:pt x="285724" y="698567"/>
                    <a:pt x="283900" y="699484"/>
                    <a:pt x="281940" y="699920"/>
                  </a:cubicBezTo>
                  <a:cubicBezTo>
                    <a:pt x="278169" y="700758"/>
                    <a:pt x="274298" y="701067"/>
                    <a:pt x="270510" y="701825"/>
                  </a:cubicBezTo>
                  <a:cubicBezTo>
                    <a:pt x="267943" y="702338"/>
                    <a:pt x="265407" y="703011"/>
                    <a:pt x="262890" y="703730"/>
                  </a:cubicBezTo>
                  <a:cubicBezTo>
                    <a:pt x="260959" y="704282"/>
                    <a:pt x="259151" y="705276"/>
                    <a:pt x="257175" y="705635"/>
                  </a:cubicBezTo>
                  <a:cubicBezTo>
                    <a:pt x="252138" y="706551"/>
                    <a:pt x="246985" y="706698"/>
                    <a:pt x="241935" y="707540"/>
                  </a:cubicBezTo>
                  <a:cubicBezTo>
                    <a:pt x="239352" y="707970"/>
                    <a:pt x="236871" y="708877"/>
                    <a:pt x="234315" y="709445"/>
                  </a:cubicBezTo>
                  <a:cubicBezTo>
                    <a:pt x="231154" y="710147"/>
                    <a:pt x="227951" y="710648"/>
                    <a:pt x="224790" y="711350"/>
                  </a:cubicBezTo>
                  <a:cubicBezTo>
                    <a:pt x="222234" y="711918"/>
                    <a:pt x="219743" y="712773"/>
                    <a:pt x="217170" y="713255"/>
                  </a:cubicBezTo>
                  <a:cubicBezTo>
                    <a:pt x="209577" y="714679"/>
                    <a:pt x="201885" y="715550"/>
                    <a:pt x="194310" y="717065"/>
                  </a:cubicBezTo>
                  <a:cubicBezTo>
                    <a:pt x="191135" y="717700"/>
                    <a:pt x="188001" y="718592"/>
                    <a:pt x="184785" y="718970"/>
                  </a:cubicBezTo>
                  <a:cubicBezTo>
                    <a:pt x="177191" y="719863"/>
                    <a:pt x="169540" y="720183"/>
                    <a:pt x="161925" y="720875"/>
                  </a:cubicBezTo>
                  <a:lnTo>
                    <a:pt x="142875" y="722780"/>
                  </a:lnTo>
                  <a:cubicBezTo>
                    <a:pt x="126365" y="722145"/>
                    <a:pt x="109669" y="723426"/>
                    <a:pt x="93345" y="720875"/>
                  </a:cubicBezTo>
                  <a:cubicBezTo>
                    <a:pt x="88821" y="720168"/>
                    <a:pt x="81915" y="713255"/>
                    <a:pt x="81915" y="713255"/>
                  </a:cubicBezTo>
                  <a:cubicBezTo>
                    <a:pt x="80645" y="711350"/>
                    <a:pt x="79436" y="709403"/>
                    <a:pt x="78105" y="707540"/>
                  </a:cubicBezTo>
                  <a:cubicBezTo>
                    <a:pt x="76260" y="704956"/>
                    <a:pt x="73965" y="702677"/>
                    <a:pt x="72390" y="699920"/>
                  </a:cubicBezTo>
                  <a:cubicBezTo>
                    <a:pt x="65038" y="687054"/>
                    <a:pt x="78070" y="701790"/>
                    <a:pt x="64770" y="688490"/>
                  </a:cubicBezTo>
                  <a:cubicBezTo>
                    <a:pt x="61620" y="680615"/>
                    <a:pt x="61065" y="678464"/>
                    <a:pt x="57150" y="671345"/>
                  </a:cubicBezTo>
                  <a:cubicBezTo>
                    <a:pt x="51532" y="661131"/>
                    <a:pt x="40005" y="640865"/>
                    <a:pt x="40005" y="640865"/>
                  </a:cubicBezTo>
                  <a:cubicBezTo>
                    <a:pt x="34828" y="614978"/>
                    <a:pt x="40071" y="643726"/>
                    <a:pt x="36195" y="587525"/>
                  </a:cubicBezTo>
                  <a:cubicBezTo>
                    <a:pt x="35880" y="582957"/>
                    <a:pt x="30597" y="557669"/>
                    <a:pt x="30480" y="557045"/>
                  </a:cubicBezTo>
                  <a:cubicBezTo>
                    <a:pt x="26977" y="538362"/>
                    <a:pt x="30303" y="552528"/>
                    <a:pt x="26670" y="537995"/>
                  </a:cubicBezTo>
                  <a:cubicBezTo>
                    <a:pt x="21370" y="490296"/>
                    <a:pt x="27574" y="539156"/>
                    <a:pt x="22860" y="513230"/>
                  </a:cubicBezTo>
                  <a:cubicBezTo>
                    <a:pt x="22057" y="508812"/>
                    <a:pt x="21836" y="504298"/>
                    <a:pt x="20955" y="499895"/>
                  </a:cubicBezTo>
                  <a:cubicBezTo>
                    <a:pt x="18804" y="489138"/>
                    <a:pt x="16661" y="485075"/>
                    <a:pt x="15240" y="475130"/>
                  </a:cubicBezTo>
                  <a:cubicBezTo>
                    <a:pt x="14427" y="469438"/>
                    <a:pt x="14071" y="463688"/>
                    <a:pt x="13335" y="457985"/>
                  </a:cubicBezTo>
                  <a:cubicBezTo>
                    <a:pt x="11531" y="444002"/>
                    <a:pt x="9369" y="430065"/>
                    <a:pt x="7620" y="416075"/>
                  </a:cubicBezTo>
                  <a:lnTo>
                    <a:pt x="5715" y="400835"/>
                  </a:lnTo>
                  <a:cubicBezTo>
                    <a:pt x="5080" y="386230"/>
                    <a:pt x="4281" y="371631"/>
                    <a:pt x="3810" y="357020"/>
                  </a:cubicBezTo>
                  <a:cubicBezTo>
                    <a:pt x="891" y="266540"/>
                    <a:pt x="4384" y="309993"/>
                    <a:pt x="0" y="261770"/>
                  </a:cubicBezTo>
                  <a:cubicBezTo>
                    <a:pt x="635" y="226210"/>
                    <a:pt x="700" y="190635"/>
                    <a:pt x="1905" y="155090"/>
                  </a:cubicBezTo>
                  <a:cubicBezTo>
                    <a:pt x="1973" y="153083"/>
                    <a:pt x="3416" y="151344"/>
                    <a:pt x="3810" y="149375"/>
                  </a:cubicBezTo>
                  <a:cubicBezTo>
                    <a:pt x="4691" y="144972"/>
                    <a:pt x="5080" y="140485"/>
                    <a:pt x="5715" y="136040"/>
                  </a:cubicBezTo>
                  <a:cubicBezTo>
                    <a:pt x="6519" y="120759"/>
                    <a:pt x="6023" y="97016"/>
                    <a:pt x="11430" y="80795"/>
                  </a:cubicBezTo>
                  <a:cubicBezTo>
                    <a:pt x="12700" y="76985"/>
                    <a:pt x="13012" y="72707"/>
                    <a:pt x="15240" y="69365"/>
                  </a:cubicBezTo>
                  <a:cubicBezTo>
                    <a:pt x="23212" y="57407"/>
                    <a:pt x="3492" y="41108"/>
                    <a:pt x="28575" y="35075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orma libre 24">
              <a:extLst>
                <a:ext uri="{FF2B5EF4-FFF2-40B4-BE49-F238E27FC236}">
                  <a16:creationId xmlns:a16="http://schemas.microsoft.com/office/drawing/2014/main" id="{36873083-AEE5-33D1-F36F-4C723F1D9899}"/>
                </a:ext>
              </a:extLst>
            </p:cNvPr>
            <p:cNvSpPr/>
            <p:nvPr/>
          </p:nvSpPr>
          <p:spPr>
            <a:xfrm>
              <a:off x="9376411" y="2750027"/>
              <a:ext cx="851535" cy="497205"/>
            </a:xfrm>
            <a:custGeom>
              <a:avLst/>
              <a:gdLst>
                <a:gd name="connsiteX0" fmla="*/ 106680 w 851535"/>
                <a:gd name="connsiteY0" fmla="*/ 38100 h 497205"/>
                <a:gd name="connsiteX1" fmla="*/ 87630 w 851535"/>
                <a:gd name="connsiteY1" fmla="*/ 83820 h 497205"/>
                <a:gd name="connsiteX2" fmla="*/ 81915 w 851535"/>
                <a:gd name="connsiteY2" fmla="*/ 114300 h 497205"/>
                <a:gd name="connsiteX3" fmla="*/ 78105 w 851535"/>
                <a:gd name="connsiteY3" fmla="*/ 142875 h 497205"/>
                <a:gd name="connsiteX4" fmla="*/ 87630 w 851535"/>
                <a:gd name="connsiteY4" fmla="*/ 333375 h 497205"/>
                <a:gd name="connsiteX5" fmla="*/ 89535 w 851535"/>
                <a:gd name="connsiteY5" fmla="*/ 340995 h 497205"/>
                <a:gd name="connsiteX6" fmla="*/ 93345 w 851535"/>
                <a:gd name="connsiteY6" fmla="*/ 348615 h 497205"/>
                <a:gd name="connsiteX7" fmla="*/ 97155 w 851535"/>
                <a:gd name="connsiteY7" fmla="*/ 360045 h 497205"/>
                <a:gd name="connsiteX8" fmla="*/ 108585 w 851535"/>
                <a:gd name="connsiteY8" fmla="*/ 379095 h 497205"/>
                <a:gd name="connsiteX9" fmla="*/ 118110 w 851535"/>
                <a:gd name="connsiteY9" fmla="*/ 401955 h 497205"/>
                <a:gd name="connsiteX10" fmla="*/ 125730 w 851535"/>
                <a:gd name="connsiteY10" fmla="*/ 409575 h 497205"/>
                <a:gd name="connsiteX11" fmla="*/ 133350 w 851535"/>
                <a:gd name="connsiteY11" fmla="*/ 421005 h 497205"/>
                <a:gd name="connsiteX12" fmla="*/ 140970 w 851535"/>
                <a:gd name="connsiteY12" fmla="*/ 428625 h 497205"/>
                <a:gd name="connsiteX13" fmla="*/ 150495 w 851535"/>
                <a:gd name="connsiteY13" fmla="*/ 440055 h 497205"/>
                <a:gd name="connsiteX14" fmla="*/ 175260 w 851535"/>
                <a:gd name="connsiteY14" fmla="*/ 455295 h 497205"/>
                <a:gd name="connsiteX15" fmla="*/ 186690 w 851535"/>
                <a:gd name="connsiteY15" fmla="*/ 459105 h 497205"/>
                <a:gd name="connsiteX16" fmla="*/ 192405 w 851535"/>
                <a:gd name="connsiteY16" fmla="*/ 461010 h 497205"/>
                <a:gd name="connsiteX17" fmla="*/ 198120 w 851535"/>
                <a:gd name="connsiteY17" fmla="*/ 457200 h 497205"/>
                <a:gd name="connsiteX18" fmla="*/ 205740 w 851535"/>
                <a:gd name="connsiteY18" fmla="*/ 447675 h 497205"/>
                <a:gd name="connsiteX19" fmla="*/ 211455 w 851535"/>
                <a:gd name="connsiteY19" fmla="*/ 445770 h 497205"/>
                <a:gd name="connsiteX20" fmla="*/ 217170 w 851535"/>
                <a:gd name="connsiteY20" fmla="*/ 440055 h 497205"/>
                <a:gd name="connsiteX21" fmla="*/ 222885 w 851535"/>
                <a:gd name="connsiteY21" fmla="*/ 432435 h 497205"/>
                <a:gd name="connsiteX22" fmla="*/ 228600 w 851535"/>
                <a:gd name="connsiteY22" fmla="*/ 430530 h 497205"/>
                <a:gd name="connsiteX23" fmla="*/ 245745 w 851535"/>
                <a:gd name="connsiteY23" fmla="*/ 417195 h 497205"/>
                <a:gd name="connsiteX24" fmla="*/ 266700 w 851535"/>
                <a:gd name="connsiteY24" fmla="*/ 411480 h 497205"/>
                <a:gd name="connsiteX25" fmla="*/ 312420 w 851535"/>
                <a:gd name="connsiteY25" fmla="*/ 413385 h 497205"/>
                <a:gd name="connsiteX26" fmla="*/ 318135 w 851535"/>
                <a:gd name="connsiteY26" fmla="*/ 417195 h 497205"/>
                <a:gd name="connsiteX27" fmla="*/ 325755 w 851535"/>
                <a:gd name="connsiteY27" fmla="*/ 422910 h 497205"/>
                <a:gd name="connsiteX28" fmla="*/ 335280 w 851535"/>
                <a:gd name="connsiteY28" fmla="*/ 428625 h 497205"/>
                <a:gd name="connsiteX29" fmla="*/ 354330 w 851535"/>
                <a:gd name="connsiteY29" fmla="*/ 443865 h 497205"/>
                <a:gd name="connsiteX30" fmla="*/ 361950 w 851535"/>
                <a:gd name="connsiteY30" fmla="*/ 447675 h 497205"/>
                <a:gd name="connsiteX31" fmla="*/ 369570 w 851535"/>
                <a:gd name="connsiteY31" fmla="*/ 455295 h 497205"/>
                <a:gd name="connsiteX32" fmla="*/ 375285 w 851535"/>
                <a:gd name="connsiteY32" fmla="*/ 457200 h 497205"/>
                <a:gd name="connsiteX33" fmla="*/ 386715 w 851535"/>
                <a:gd name="connsiteY33" fmla="*/ 464820 h 497205"/>
                <a:gd name="connsiteX34" fmla="*/ 392430 w 851535"/>
                <a:gd name="connsiteY34" fmla="*/ 468630 h 497205"/>
                <a:gd name="connsiteX35" fmla="*/ 400050 w 851535"/>
                <a:gd name="connsiteY35" fmla="*/ 474345 h 497205"/>
                <a:gd name="connsiteX36" fmla="*/ 405765 w 851535"/>
                <a:gd name="connsiteY36" fmla="*/ 476250 h 497205"/>
                <a:gd name="connsiteX37" fmla="*/ 417195 w 851535"/>
                <a:gd name="connsiteY37" fmla="*/ 483870 h 497205"/>
                <a:gd name="connsiteX38" fmla="*/ 422910 w 851535"/>
                <a:gd name="connsiteY38" fmla="*/ 487680 h 497205"/>
                <a:gd name="connsiteX39" fmla="*/ 430530 w 851535"/>
                <a:gd name="connsiteY39" fmla="*/ 489585 h 497205"/>
                <a:gd name="connsiteX40" fmla="*/ 438150 w 851535"/>
                <a:gd name="connsiteY40" fmla="*/ 493395 h 497205"/>
                <a:gd name="connsiteX41" fmla="*/ 449580 w 851535"/>
                <a:gd name="connsiteY41" fmla="*/ 497205 h 497205"/>
                <a:gd name="connsiteX42" fmla="*/ 499110 w 851535"/>
                <a:gd name="connsiteY42" fmla="*/ 493395 h 497205"/>
                <a:gd name="connsiteX43" fmla="*/ 514350 w 851535"/>
                <a:gd name="connsiteY43" fmla="*/ 485775 h 497205"/>
                <a:gd name="connsiteX44" fmla="*/ 521970 w 851535"/>
                <a:gd name="connsiteY44" fmla="*/ 483870 h 497205"/>
                <a:gd name="connsiteX45" fmla="*/ 541020 w 851535"/>
                <a:gd name="connsiteY45" fmla="*/ 470535 h 497205"/>
                <a:gd name="connsiteX46" fmla="*/ 546735 w 851535"/>
                <a:gd name="connsiteY46" fmla="*/ 468630 h 497205"/>
                <a:gd name="connsiteX47" fmla="*/ 569595 w 851535"/>
                <a:gd name="connsiteY47" fmla="*/ 453390 h 497205"/>
                <a:gd name="connsiteX48" fmla="*/ 581025 w 851535"/>
                <a:gd name="connsiteY48" fmla="*/ 449580 h 497205"/>
                <a:gd name="connsiteX49" fmla="*/ 592455 w 851535"/>
                <a:gd name="connsiteY49" fmla="*/ 441960 h 497205"/>
                <a:gd name="connsiteX50" fmla="*/ 601980 w 851535"/>
                <a:gd name="connsiteY50" fmla="*/ 438150 h 497205"/>
                <a:gd name="connsiteX51" fmla="*/ 624840 w 851535"/>
                <a:gd name="connsiteY51" fmla="*/ 426720 h 497205"/>
                <a:gd name="connsiteX52" fmla="*/ 630555 w 851535"/>
                <a:gd name="connsiteY52" fmla="*/ 424815 h 497205"/>
                <a:gd name="connsiteX53" fmla="*/ 638175 w 851535"/>
                <a:gd name="connsiteY53" fmla="*/ 421005 h 497205"/>
                <a:gd name="connsiteX54" fmla="*/ 647700 w 851535"/>
                <a:gd name="connsiteY54" fmla="*/ 419100 h 497205"/>
                <a:gd name="connsiteX55" fmla="*/ 653415 w 851535"/>
                <a:gd name="connsiteY55" fmla="*/ 415290 h 497205"/>
                <a:gd name="connsiteX56" fmla="*/ 659130 w 851535"/>
                <a:gd name="connsiteY56" fmla="*/ 413385 h 497205"/>
                <a:gd name="connsiteX57" fmla="*/ 666750 w 851535"/>
                <a:gd name="connsiteY57" fmla="*/ 407670 h 497205"/>
                <a:gd name="connsiteX58" fmla="*/ 678180 w 851535"/>
                <a:gd name="connsiteY58" fmla="*/ 403860 h 497205"/>
                <a:gd name="connsiteX59" fmla="*/ 687705 w 851535"/>
                <a:gd name="connsiteY59" fmla="*/ 398145 h 497205"/>
                <a:gd name="connsiteX60" fmla="*/ 695325 w 851535"/>
                <a:gd name="connsiteY60" fmla="*/ 396240 h 497205"/>
                <a:gd name="connsiteX61" fmla="*/ 710565 w 851535"/>
                <a:gd name="connsiteY61" fmla="*/ 390525 h 497205"/>
                <a:gd name="connsiteX62" fmla="*/ 718185 w 851535"/>
                <a:gd name="connsiteY62" fmla="*/ 386715 h 497205"/>
                <a:gd name="connsiteX63" fmla="*/ 744855 w 851535"/>
                <a:gd name="connsiteY63" fmla="*/ 371475 h 497205"/>
                <a:gd name="connsiteX64" fmla="*/ 760095 w 851535"/>
                <a:gd name="connsiteY64" fmla="*/ 363855 h 497205"/>
                <a:gd name="connsiteX65" fmla="*/ 765810 w 851535"/>
                <a:gd name="connsiteY65" fmla="*/ 358140 h 497205"/>
                <a:gd name="connsiteX66" fmla="*/ 771525 w 851535"/>
                <a:gd name="connsiteY66" fmla="*/ 354330 h 497205"/>
                <a:gd name="connsiteX67" fmla="*/ 784860 w 851535"/>
                <a:gd name="connsiteY67" fmla="*/ 344805 h 497205"/>
                <a:gd name="connsiteX68" fmla="*/ 794385 w 851535"/>
                <a:gd name="connsiteY68" fmla="*/ 329565 h 497205"/>
                <a:gd name="connsiteX69" fmla="*/ 805815 w 851535"/>
                <a:gd name="connsiteY69" fmla="*/ 310515 h 497205"/>
                <a:gd name="connsiteX70" fmla="*/ 819150 w 851535"/>
                <a:gd name="connsiteY70" fmla="*/ 291465 h 497205"/>
                <a:gd name="connsiteX71" fmla="*/ 824865 w 851535"/>
                <a:gd name="connsiteY71" fmla="*/ 280035 h 497205"/>
                <a:gd name="connsiteX72" fmla="*/ 828675 w 851535"/>
                <a:gd name="connsiteY72" fmla="*/ 270510 h 497205"/>
                <a:gd name="connsiteX73" fmla="*/ 832485 w 851535"/>
                <a:gd name="connsiteY73" fmla="*/ 262890 h 497205"/>
                <a:gd name="connsiteX74" fmla="*/ 838200 w 851535"/>
                <a:gd name="connsiteY74" fmla="*/ 243840 h 497205"/>
                <a:gd name="connsiteX75" fmla="*/ 847725 w 851535"/>
                <a:gd name="connsiteY75" fmla="*/ 219075 h 497205"/>
                <a:gd name="connsiteX76" fmla="*/ 851535 w 851535"/>
                <a:gd name="connsiteY76" fmla="*/ 198120 h 497205"/>
                <a:gd name="connsiteX77" fmla="*/ 847725 w 851535"/>
                <a:gd name="connsiteY77" fmla="*/ 139065 h 497205"/>
                <a:gd name="connsiteX78" fmla="*/ 842010 w 851535"/>
                <a:gd name="connsiteY78" fmla="*/ 116205 h 497205"/>
                <a:gd name="connsiteX79" fmla="*/ 832485 w 851535"/>
                <a:gd name="connsiteY79" fmla="*/ 99060 h 497205"/>
                <a:gd name="connsiteX80" fmla="*/ 828675 w 851535"/>
                <a:gd name="connsiteY80" fmla="*/ 89535 h 497205"/>
                <a:gd name="connsiteX81" fmla="*/ 813435 w 851535"/>
                <a:gd name="connsiteY81" fmla="*/ 70485 h 497205"/>
                <a:gd name="connsiteX82" fmla="*/ 802005 w 851535"/>
                <a:gd name="connsiteY82" fmla="*/ 62865 h 497205"/>
                <a:gd name="connsiteX83" fmla="*/ 794385 w 851535"/>
                <a:gd name="connsiteY83" fmla="*/ 59055 h 497205"/>
                <a:gd name="connsiteX84" fmla="*/ 786765 w 851535"/>
                <a:gd name="connsiteY84" fmla="*/ 53340 h 497205"/>
                <a:gd name="connsiteX85" fmla="*/ 754380 w 851535"/>
                <a:gd name="connsiteY85" fmla="*/ 40005 h 497205"/>
                <a:gd name="connsiteX86" fmla="*/ 748665 w 851535"/>
                <a:gd name="connsiteY86" fmla="*/ 36195 h 497205"/>
                <a:gd name="connsiteX87" fmla="*/ 737235 w 851535"/>
                <a:gd name="connsiteY87" fmla="*/ 32385 h 497205"/>
                <a:gd name="connsiteX88" fmla="*/ 720090 w 851535"/>
                <a:gd name="connsiteY88" fmla="*/ 24765 h 497205"/>
                <a:gd name="connsiteX89" fmla="*/ 708660 w 851535"/>
                <a:gd name="connsiteY89" fmla="*/ 22860 h 497205"/>
                <a:gd name="connsiteX90" fmla="*/ 651510 w 851535"/>
                <a:gd name="connsiteY90" fmla="*/ 11430 h 497205"/>
                <a:gd name="connsiteX91" fmla="*/ 611505 w 851535"/>
                <a:gd name="connsiteY91" fmla="*/ 5715 h 497205"/>
                <a:gd name="connsiteX92" fmla="*/ 563880 w 851535"/>
                <a:gd name="connsiteY92" fmla="*/ 3810 h 497205"/>
                <a:gd name="connsiteX93" fmla="*/ 502920 w 851535"/>
                <a:gd name="connsiteY93" fmla="*/ 0 h 497205"/>
                <a:gd name="connsiteX94" fmla="*/ 125730 w 851535"/>
                <a:gd name="connsiteY94" fmla="*/ 3810 h 497205"/>
                <a:gd name="connsiteX95" fmla="*/ 87630 w 851535"/>
                <a:gd name="connsiteY95" fmla="*/ 7620 h 497205"/>
                <a:gd name="connsiteX96" fmla="*/ 64770 w 851535"/>
                <a:gd name="connsiteY96" fmla="*/ 9525 h 497205"/>
                <a:gd name="connsiteX97" fmla="*/ 49530 w 851535"/>
                <a:gd name="connsiteY97" fmla="*/ 11430 h 497205"/>
                <a:gd name="connsiteX98" fmla="*/ 13335 w 851535"/>
                <a:gd name="connsiteY98" fmla="*/ 15240 h 497205"/>
                <a:gd name="connsiteX99" fmla="*/ 0 w 851535"/>
                <a:gd name="connsiteY99" fmla="*/ 17145 h 497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851535" h="497205">
                  <a:moveTo>
                    <a:pt x="106680" y="38100"/>
                  </a:moveTo>
                  <a:cubicBezTo>
                    <a:pt x="100330" y="53340"/>
                    <a:pt x="93427" y="68361"/>
                    <a:pt x="87630" y="83820"/>
                  </a:cubicBezTo>
                  <a:cubicBezTo>
                    <a:pt x="83530" y="94754"/>
                    <a:pt x="83539" y="102930"/>
                    <a:pt x="81915" y="114300"/>
                  </a:cubicBezTo>
                  <a:cubicBezTo>
                    <a:pt x="77640" y="144228"/>
                    <a:pt x="82558" y="102796"/>
                    <a:pt x="78105" y="142875"/>
                  </a:cubicBezTo>
                  <a:cubicBezTo>
                    <a:pt x="79134" y="224185"/>
                    <a:pt x="70906" y="266480"/>
                    <a:pt x="87630" y="333375"/>
                  </a:cubicBezTo>
                  <a:cubicBezTo>
                    <a:pt x="88265" y="335915"/>
                    <a:pt x="88616" y="338544"/>
                    <a:pt x="89535" y="340995"/>
                  </a:cubicBezTo>
                  <a:cubicBezTo>
                    <a:pt x="90532" y="343654"/>
                    <a:pt x="92290" y="345978"/>
                    <a:pt x="93345" y="348615"/>
                  </a:cubicBezTo>
                  <a:cubicBezTo>
                    <a:pt x="94837" y="352344"/>
                    <a:pt x="95359" y="356453"/>
                    <a:pt x="97155" y="360045"/>
                  </a:cubicBezTo>
                  <a:cubicBezTo>
                    <a:pt x="100467" y="366669"/>
                    <a:pt x="105273" y="372471"/>
                    <a:pt x="108585" y="379095"/>
                  </a:cubicBezTo>
                  <a:cubicBezTo>
                    <a:pt x="115685" y="393296"/>
                    <a:pt x="108538" y="388280"/>
                    <a:pt x="118110" y="401955"/>
                  </a:cubicBezTo>
                  <a:cubicBezTo>
                    <a:pt x="120170" y="404898"/>
                    <a:pt x="123486" y="406770"/>
                    <a:pt x="125730" y="409575"/>
                  </a:cubicBezTo>
                  <a:cubicBezTo>
                    <a:pt x="128591" y="413151"/>
                    <a:pt x="130489" y="417429"/>
                    <a:pt x="133350" y="421005"/>
                  </a:cubicBezTo>
                  <a:cubicBezTo>
                    <a:pt x="135594" y="423810"/>
                    <a:pt x="138632" y="425898"/>
                    <a:pt x="140970" y="428625"/>
                  </a:cubicBezTo>
                  <a:cubicBezTo>
                    <a:pt x="146778" y="435401"/>
                    <a:pt x="142568" y="434110"/>
                    <a:pt x="150495" y="440055"/>
                  </a:cubicBezTo>
                  <a:cubicBezTo>
                    <a:pt x="155847" y="444069"/>
                    <a:pt x="167349" y="452131"/>
                    <a:pt x="175260" y="455295"/>
                  </a:cubicBezTo>
                  <a:cubicBezTo>
                    <a:pt x="178989" y="456787"/>
                    <a:pt x="182880" y="457835"/>
                    <a:pt x="186690" y="459105"/>
                  </a:cubicBezTo>
                  <a:lnTo>
                    <a:pt x="192405" y="461010"/>
                  </a:lnTo>
                  <a:cubicBezTo>
                    <a:pt x="194310" y="459740"/>
                    <a:pt x="196501" y="458819"/>
                    <a:pt x="198120" y="457200"/>
                  </a:cubicBezTo>
                  <a:cubicBezTo>
                    <a:pt x="200995" y="454325"/>
                    <a:pt x="202653" y="450321"/>
                    <a:pt x="205740" y="447675"/>
                  </a:cubicBezTo>
                  <a:cubicBezTo>
                    <a:pt x="207265" y="446368"/>
                    <a:pt x="209550" y="446405"/>
                    <a:pt x="211455" y="445770"/>
                  </a:cubicBezTo>
                  <a:cubicBezTo>
                    <a:pt x="213360" y="443865"/>
                    <a:pt x="215417" y="442100"/>
                    <a:pt x="217170" y="440055"/>
                  </a:cubicBezTo>
                  <a:cubicBezTo>
                    <a:pt x="219236" y="437644"/>
                    <a:pt x="220446" y="434468"/>
                    <a:pt x="222885" y="432435"/>
                  </a:cubicBezTo>
                  <a:cubicBezTo>
                    <a:pt x="224428" y="431149"/>
                    <a:pt x="226695" y="431165"/>
                    <a:pt x="228600" y="430530"/>
                  </a:cubicBezTo>
                  <a:cubicBezTo>
                    <a:pt x="233084" y="426046"/>
                    <a:pt x="239669" y="418714"/>
                    <a:pt x="245745" y="417195"/>
                  </a:cubicBezTo>
                  <a:cubicBezTo>
                    <a:pt x="262933" y="412898"/>
                    <a:pt x="256017" y="415041"/>
                    <a:pt x="266700" y="411480"/>
                  </a:cubicBezTo>
                  <a:cubicBezTo>
                    <a:pt x="281940" y="412115"/>
                    <a:pt x="297260" y="411701"/>
                    <a:pt x="312420" y="413385"/>
                  </a:cubicBezTo>
                  <a:cubicBezTo>
                    <a:pt x="314696" y="413638"/>
                    <a:pt x="316272" y="415864"/>
                    <a:pt x="318135" y="417195"/>
                  </a:cubicBezTo>
                  <a:cubicBezTo>
                    <a:pt x="320719" y="419040"/>
                    <a:pt x="323113" y="421149"/>
                    <a:pt x="325755" y="422910"/>
                  </a:cubicBezTo>
                  <a:cubicBezTo>
                    <a:pt x="328836" y="424964"/>
                    <a:pt x="332294" y="426435"/>
                    <a:pt x="335280" y="428625"/>
                  </a:cubicBezTo>
                  <a:cubicBezTo>
                    <a:pt x="341838" y="433434"/>
                    <a:pt x="347057" y="440228"/>
                    <a:pt x="354330" y="443865"/>
                  </a:cubicBezTo>
                  <a:cubicBezTo>
                    <a:pt x="356870" y="445135"/>
                    <a:pt x="359678" y="445971"/>
                    <a:pt x="361950" y="447675"/>
                  </a:cubicBezTo>
                  <a:cubicBezTo>
                    <a:pt x="364824" y="449830"/>
                    <a:pt x="366647" y="453207"/>
                    <a:pt x="369570" y="455295"/>
                  </a:cubicBezTo>
                  <a:cubicBezTo>
                    <a:pt x="371204" y="456462"/>
                    <a:pt x="373530" y="456225"/>
                    <a:pt x="375285" y="457200"/>
                  </a:cubicBezTo>
                  <a:cubicBezTo>
                    <a:pt x="379288" y="459424"/>
                    <a:pt x="382905" y="462280"/>
                    <a:pt x="386715" y="464820"/>
                  </a:cubicBezTo>
                  <a:cubicBezTo>
                    <a:pt x="388620" y="466090"/>
                    <a:pt x="390598" y="467256"/>
                    <a:pt x="392430" y="468630"/>
                  </a:cubicBezTo>
                  <a:cubicBezTo>
                    <a:pt x="394970" y="470535"/>
                    <a:pt x="397293" y="472770"/>
                    <a:pt x="400050" y="474345"/>
                  </a:cubicBezTo>
                  <a:cubicBezTo>
                    <a:pt x="401793" y="475341"/>
                    <a:pt x="403860" y="475615"/>
                    <a:pt x="405765" y="476250"/>
                  </a:cubicBezTo>
                  <a:cubicBezTo>
                    <a:pt x="416599" y="487084"/>
                    <a:pt x="406167" y="478356"/>
                    <a:pt x="417195" y="483870"/>
                  </a:cubicBezTo>
                  <a:cubicBezTo>
                    <a:pt x="419243" y="484894"/>
                    <a:pt x="420806" y="486778"/>
                    <a:pt x="422910" y="487680"/>
                  </a:cubicBezTo>
                  <a:cubicBezTo>
                    <a:pt x="425316" y="488711"/>
                    <a:pt x="428079" y="488666"/>
                    <a:pt x="430530" y="489585"/>
                  </a:cubicBezTo>
                  <a:cubicBezTo>
                    <a:pt x="433189" y="490582"/>
                    <a:pt x="435513" y="492340"/>
                    <a:pt x="438150" y="493395"/>
                  </a:cubicBezTo>
                  <a:cubicBezTo>
                    <a:pt x="441879" y="494887"/>
                    <a:pt x="449580" y="497205"/>
                    <a:pt x="449580" y="497205"/>
                  </a:cubicBezTo>
                  <a:cubicBezTo>
                    <a:pt x="466090" y="495935"/>
                    <a:pt x="482803" y="496273"/>
                    <a:pt x="499110" y="493395"/>
                  </a:cubicBezTo>
                  <a:cubicBezTo>
                    <a:pt x="504703" y="492408"/>
                    <a:pt x="508840" y="487153"/>
                    <a:pt x="514350" y="485775"/>
                  </a:cubicBezTo>
                  <a:lnTo>
                    <a:pt x="521970" y="483870"/>
                  </a:lnTo>
                  <a:cubicBezTo>
                    <a:pt x="527678" y="479589"/>
                    <a:pt x="534989" y="473885"/>
                    <a:pt x="541020" y="470535"/>
                  </a:cubicBezTo>
                  <a:cubicBezTo>
                    <a:pt x="542775" y="469560"/>
                    <a:pt x="545013" y="469663"/>
                    <a:pt x="546735" y="468630"/>
                  </a:cubicBezTo>
                  <a:cubicBezTo>
                    <a:pt x="554588" y="463918"/>
                    <a:pt x="560907" y="456286"/>
                    <a:pt x="569595" y="453390"/>
                  </a:cubicBezTo>
                  <a:cubicBezTo>
                    <a:pt x="573405" y="452120"/>
                    <a:pt x="577433" y="451376"/>
                    <a:pt x="581025" y="449580"/>
                  </a:cubicBezTo>
                  <a:cubicBezTo>
                    <a:pt x="585121" y="447532"/>
                    <a:pt x="588435" y="444153"/>
                    <a:pt x="592455" y="441960"/>
                  </a:cubicBezTo>
                  <a:cubicBezTo>
                    <a:pt x="595457" y="440323"/>
                    <a:pt x="598886" y="439606"/>
                    <a:pt x="601980" y="438150"/>
                  </a:cubicBezTo>
                  <a:cubicBezTo>
                    <a:pt x="609689" y="434522"/>
                    <a:pt x="616758" y="429414"/>
                    <a:pt x="624840" y="426720"/>
                  </a:cubicBezTo>
                  <a:cubicBezTo>
                    <a:pt x="626745" y="426085"/>
                    <a:pt x="628709" y="425606"/>
                    <a:pt x="630555" y="424815"/>
                  </a:cubicBezTo>
                  <a:cubicBezTo>
                    <a:pt x="633165" y="423696"/>
                    <a:pt x="635481" y="421903"/>
                    <a:pt x="638175" y="421005"/>
                  </a:cubicBezTo>
                  <a:cubicBezTo>
                    <a:pt x="641247" y="419981"/>
                    <a:pt x="644525" y="419735"/>
                    <a:pt x="647700" y="419100"/>
                  </a:cubicBezTo>
                  <a:cubicBezTo>
                    <a:pt x="649605" y="417830"/>
                    <a:pt x="651367" y="416314"/>
                    <a:pt x="653415" y="415290"/>
                  </a:cubicBezTo>
                  <a:cubicBezTo>
                    <a:pt x="655211" y="414392"/>
                    <a:pt x="657387" y="414381"/>
                    <a:pt x="659130" y="413385"/>
                  </a:cubicBezTo>
                  <a:cubicBezTo>
                    <a:pt x="661887" y="411810"/>
                    <a:pt x="663910" y="409090"/>
                    <a:pt x="666750" y="407670"/>
                  </a:cubicBezTo>
                  <a:cubicBezTo>
                    <a:pt x="670342" y="405874"/>
                    <a:pt x="674736" y="405926"/>
                    <a:pt x="678180" y="403860"/>
                  </a:cubicBezTo>
                  <a:cubicBezTo>
                    <a:pt x="681355" y="401955"/>
                    <a:pt x="684321" y="399649"/>
                    <a:pt x="687705" y="398145"/>
                  </a:cubicBezTo>
                  <a:cubicBezTo>
                    <a:pt x="690098" y="397082"/>
                    <a:pt x="692841" y="397068"/>
                    <a:pt x="695325" y="396240"/>
                  </a:cubicBezTo>
                  <a:cubicBezTo>
                    <a:pt x="700472" y="394524"/>
                    <a:pt x="705557" y="392612"/>
                    <a:pt x="710565" y="390525"/>
                  </a:cubicBezTo>
                  <a:cubicBezTo>
                    <a:pt x="713186" y="389433"/>
                    <a:pt x="715703" y="388094"/>
                    <a:pt x="718185" y="386715"/>
                  </a:cubicBezTo>
                  <a:cubicBezTo>
                    <a:pt x="727136" y="381742"/>
                    <a:pt x="735697" y="376054"/>
                    <a:pt x="744855" y="371475"/>
                  </a:cubicBezTo>
                  <a:cubicBezTo>
                    <a:pt x="749935" y="368935"/>
                    <a:pt x="756079" y="367871"/>
                    <a:pt x="760095" y="363855"/>
                  </a:cubicBezTo>
                  <a:cubicBezTo>
                    <a:pt x="762000" y="361950"/>
                    <a:pt x="763740" y="359865"/>
                    <a:pt x="765810" y="358140"/>
                  </a:cubicBezTo>
                  <a:cubicBezTo>
                    <a:pt x="767569" y="356674"/>
                    <a:pt x="769662" y="355661"/>
                    <a:pt x="771525" y="354330"/>
                  </a:cubicBezTo>
                  <a:cubicBezTo>
                    <a:pt x="788065" y="342515"/>
                    <a:pt x="771391" y="353784"/>
                    <a:pt x="784860" y="344805"/>
                  </a:cubicBezTo>
                  <a:cubicBezTo>
                    <a:pt x="793408" y="327710"/>
                    <a:pt x="783257" y="346876"/>
                    <a:pt x="794385" y="329565"/>
                  </a:cubicBezTo>
                  <a:cubicBezTo>
                    <a:pt x="798389" y="323336"/>
                    <a:pt x="801890" y="316795"/>
                    <a:pt x="805815" y="310515"/>
                  </a:cubicBezTo>
                  <a:cubicBezTo>
                    <a:pt x="811678" y="301134"/>
                    <a:pt x="813127" y="299496"/>
                    <a:pt x="819150" y="291465"/>
                  </a:cubicBezTo>
                  <a:cubicBezTo>
                    <a:pt x="823938" y="277100"/>
                    <a:pt x="817479" y="294807"/>
                    <a:pt x="824865" y="280035"/>
                  </a:cubicBezTo>
                  <a:cubicBezTo>
                    <a:pt x="826394" y="276976"/>
                    <a:pt x="827286" y="273635"/>
                    <a:pt x="828675" y="270510"/>
                  </a:cubicBezTo>
                  <a:cubicBezTo>
                    <a:pt x="829828" y="267915"/>
                    <a:pt x="831430" y="265527"/>
                    <a:pt x="832485" y="262890"/>
                  </a:cubicBezTo>
                  <a:cubicBezTo>
                    <a:pt x="845623" y="230045"/>
                    <a:pt x="829780" y="267698"/>
                    <a:pt x="838200" y="243840"/>
                  </a:cubicBezTo>
                  <a:cubicBezTo>
                    <a:pt x="841144" y="235500"/>
                    <a:pt x="845990" y="227748"/>
                    <a:pt x="847725" y="219075"/>
                  </a:cubicBezTo>
                  <a:cubicBezTo>
                    <a:pt x="850388" y="205762"/>
                    <a:pt x="849098" y="212744"/>
                    <a:pt x="851535" y="198120"/>
                  </a:cubicBezTo>
                  <a:cubicBezTo>
                    <a:pt x="850265" y="178435"/>
                    <a:pt x="849319" y="158726"/>
                    <a:pt x="847725" y="139065"/>
                  </a:cubicBezTo>
                  <a:cubicBezTo>
                    <a:pt x="847058" y="130839"/>
                    <a:pt x="845068" y="123849"/>
                    <a:pt x="842010" y="116205"/>
                  </a:cubicBezTo>
                  <a:cubicBezTo>
                    <a:pt x="838341" y="107032"/>
                    <a:pt x="837318" y="108727"/>
                    <a:pt x="832485" y="99060"/>
                  </a:cubicBezTo>
                  <a:cubicBezTo>
                    <a:pt x="830956" y="96001"/>
                    <a:pt x="830572" y="92380"/>
                    <a:pt x="828675" y="89535"/>
                  </a:cubicBezTo>
                  <a:cubicBezTo>
                    <a:pt x="824164" y="82769"/>
                    <a:pt x="820201" y="74996"/>
                    <a:pt x="813435" y="70485"/>
                  </a:cubicBezTo>
                  <a:cubicBezTo>
                    <a:pt x="809625" y="67945"/>
                    <a:pt x="806101" y="64913"/>
                    <a:pt x="802005" y="62865"/>
                  </a:cubicBezTo>
                  <a:cubicBezTo>
                    <a:pt x="799465" y="61595"/>
                    <a:pt x="796793" y="60560"/>
                    <a:pt x="794385" y="59055"/>
                  </a:cubicBezTo>
                  <a:cubicBezTo>
                    <a:pt x="791693" y="57372"/>
                    <a:pt x="789632" y="54705"/>
                    <a:pt x="786765" y="53340"/>
                  </a:cubicBezTo>
                  <a:cubicBezTo>
                    <a:pt x="776225" y="48321"/>
                    <a:pt x="765026" y="44796"/>
                    <a:pt x="754380" y="40005"/>
                  </a:cubicBezTo>
                  <a:cubicBezTo>
                    <a:pt x="752292" y="39065"/>
                    <a:pt x="750757" y="37125"/>
                    <a:pt x="748665" y="36195"/>
                  </a:cubicBezTo>
                  <a:cubicBezTo>
                    <a:pt x="744995" y="34564"/>
                    <a:pt x="740964" y="33877"/>
                    <a:pt x="737235" y="32385"/>
                  </a:cubicBezTo>
                  <a:cubicBezTo>
                    <a:pt x="731428" y="30062"/>
                    <a:pt x="726023" y="26743"/>
                    <a:pt x="720090" y="24765"/>
                  </a:cubicBezTo>
                  <a:cubicBezTo>
                    <a:pt x="716426" y="23544"/>
                    <a:pt x="712416" y="23761"/>
                    <a:pt x="708660" y="22860"/>
                  </a:cubicBezTo>
                  <a:cubicBezTo>
                    <a:pt x="635179" y="5225"/>
                    <a:pt x="702038" y="18021"/>
                    <a:pt x="651510" y="11430"/>
                  </a:cubicBezTo>
                  <a:cubicBezTo>
                    <a:pt x="632892" y="9002"/>
                    <a:pt x="628948" y="6741"/>
                    <a:pt x="611505" y="5715"/>
                  </a:cubicBezTo>
                  <a:cubicBezTo>
                    <a:pt x="595645" y="4782"/>
                    <a:pt x="579746" y="4645"/>
                    <a:pt x="563880" y="3810"/>
                  </a:cubicBezTo>
                  <a:lnTo>
                    <a:pt x="502920" y="0"/>
                  </a:lnTo>
                  <a:lnTo>
                    <a:pt x="125730" y="3810"/>
                  </a:lnTo>
                  <a:cubicBezTo>
                    <a:pt x="98237" y="4383"/>
                    <a:pt x="108213" y="5453"/>
                    <a:pt x="87630" y="7620"/>
                  </a:cubicBezTo>
                  <a:cubicBezTo>
                    <a:pt x="80026" y="8420"/>
                    <a:pt x="72378" y="8764"/>
                    <a:pt x="64770" y="9525"/>
                  </a:cubicBezTo>
                  <a:cubicBezTo>
                    <a:pt x="59676" y="10034"/>
                    <a:pt x="54618" y="10865"/>
                    <a:pt x="49530" y="11430"/>
                  </a:cubicBezTo>
                  <a:cubicBezTo>
                    <a:pt x="37473" y="12770"/>
                    <a:pt x="25345" y="13524"/>
                    <a:pt x="13335" y="15240"/>
                  </a:cubicBezTo>
                  <a:lnTo>
                    <a:pt x="0" y="17145"/>
                  </a:ln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orma libre 26">
              <a:extLst>
                <a:ext uri="{FF2B5EF4-FFF2-40B4-BE49-F238E27FC236}">
                  <a16:creationId xmlns:a16="http://schemas.microsoft.com/office/drawing/2014/main" id="{1386D47C-C69D-1B00-F1CA-A8436916E1AF}"/>
                </a:ext>
              </a:extLst>
            </p:cNvPr>
            <p:cNvSpPr/>
            <p:nvPr/>
          </p:nvSpPr>
          <p:spPr>
            <a:xfrm>
              <a:off x="9309735" y="2725262"/>
              <a:ext cx="897444" cy="520065"/>
            </a:xfrm>
            <a:custGeom>
              <a:avLst/>
              <a:gdLst>
                <a:gd name="connsiteX0" fmla="*/ 131445 w 897444"/>
                <a:gd name="connsiteY0" fmla="*/ 91440 h 520065"/>
                <a:gd name="connsiteX1" fmla="*/ 131445 w 897444"/>
                <a:gd name="connsiteY1" fmla="*/ 114300 h 520065"/>
                <a:gd name="connsiteX2" fmla="*/ 125730 w 897444"/>
                <a:gd name="connsiteY2" fmla="*/ 123825 h 520065"/>
                <a:gd name="connsiteX3" fmla="*/ 120015 w 897444"/>
                <a:gd name="connsiteY3" fmla="*/ 139065 h 520065"/>
                <a:gd name="connsiteX4" fmla="*/ 118110 w 897444"/>
                <a:gd name="connsiteY4" fmla="*/ 148590 h 520065"/>
                <a:gd name="connsiteX5" fmla="*/ 106680 w 897444"/>
                <a:gd name="connsiteY5" fmla="*/ 171450 h 520065"/>
                <a:gd name="connsiteX6" fmla="*/ 102870 w 897444"/>
                <a:gd name="connsiteY6" fmla="*/ 186690 h 520065"/>
                <a:gd name="connsiteX7" fmla="*/ 99060 w 897444"/>
                <a:gd name="connsiteY7" fmla="*/ 196215 h 520065"/>
                <a:gd name="connsiteX8" fmla="*/ 87630 w 897444"/>
                <a:gd name="connsiteY8" fmla="*/ 232410 h 520065"/>
                <a:gd name="connsiteX9" fmla="*/ 85725 w 897444"/>
                <a:gd name="connsiteY9" fmla="*/ 253365 h 520065"/>
                <a:gd name="connsiteX10" fmla="*/ 83820 w 897444"/>
                <a:gd name="connsiteY10" fmla="*/ 270510 h 520065"/>
                <a:gd name="connsiteX11" fmla="*/ 85725 w 897444"/>
                <a:gd name="connsiteY11" fmla="*/ 314325 h 520065"/>
                <a:gd name="connsiteX12" fmla="*/ 89535 w 897444"/>
                <a:gd name="connsiteY12" fmla="*/ 346710 h 520065"/>
                <a:gd name="connsiteX13" fmla="*/ 93345 w 897444"/>
                <a:gd name="connsiteY13" fmla="*/ 358140 h 520065"/>
                <a:gd name="connsiteX14" fmla="*/ 100965 w 897444"/>
                <a:gd name="connsiteY14" fmla="*/ 365760 h 520065"/>
                <a:gd name="connsiteX15" fmla="*/ 108585 w 897444"/>
                <a:gd name="connsiteY15" fmla="*/ 375285 h 520065"/>
                <a:gd name="connsiteX16" fmla="*/ 114300 w 897444"/>
                <a:gd name="connsiteY16" fmla="*/ 379095 h 520065"/>
                <a:gd name="connsiteX17" fmla="*/ 120015 w 897444"/>
                <a:gd name="connsiteY17" fmla="*/ 384810 h 520065"/>
                <a:gd name="connsiteX18" fmla="*/ 125730 w 897444"/>
                <a:gd name="connsiteY18" fmla="*/ 386715 h 520065"/>
                <a:gd name="connsiteX19" fmla="*/ 139065 w 897444"/>
                <a:gd name="connsiteY19" fmla="*/ 394335 h 520065"/>
                <a:gd name="connsiteX20" fmla="*/ 169545 w 897444"/>
                <a:gd name="connsiteY20" fmla="*/ 409575 h 520065"/>
                <a:gd name="connsiteX21" fmla="*/ 226695 w 897444"/>
                <a:gd name="connsiteY21" fmla="*/ 426720 h 520065"/>
                <a:gd name="connsiteX22" fmla="*/ 245745 w 897444"/>
                <a:gd name="connsiteY22" fmla="*/ 428625 h 520065"/>
                <a:gd name="connsiteX23" fmla="*/ 276225 w 897444"/>
                <a:gd name="connsiteY23" fmla="*/ 434340 h 520065"/>
                <a:gd name="connsiteX24" fmla="*/ 381000 w 897444"/>
                <a:gd name="connsiteY24" fmla="*/ 432435 h 520065"/>
                <a:gd name="connsiteX25" fmla="*/ 415290 w 897444"/>
                <a:gd name="connsiteY25" fmla="*/ 434340 h 520065"/>
                <a:gd name="connsiteX26" fmla="*/ 426720 w 897444"/>
                <a:gd name="connsiteY26" fmla="*/ 445770 h 520065"/>
                <a:gd name="connsiteX27" fmla="*/ 432435 w 897444"/>
                <a:gd name="connsiteY27" fmla="*/ 451485 h 520065"/>
                <a:gd name="connsiteX28" fmla="*/ 438150 w 897444"/>
                <a:gd name="connsiteY28" fmla="*/ 457200 h 520065"/>
                <a:gd name="connsiteX29" fmla="*/ 441960 w 897444"/>
                <a:gd name="connsiteY29" fmla="*/ 462915 h 520065"/>
                <a:gd name="connsiteX30" fmla="*/ 453390 w 897444"/>
                <a:gd name="connsiteY30" fmla="*/ 474345 h 520065"/>
                <a:gd name="connsiteX31" fmla="*/ 459105 w 897444"/>
                <a:gd name="connsiteY31" fmla="*/ 480060 h 520065"/>
                <a:gd name="connsiteX32" fmla="*/ 476250 w 897444"/>
                <a:gd name="connsiteY32" fmla="*/ 489585 h 520065"/>
                <a:gd name="connsiteX33" fmla="*/ 481965 w 897444"/>
                <a:gd name="connsiteY33" fmla="*/ 495300 h 520065"/>
                <a:gd name="connsiteX34" fmla="*/ 495300 w 897444"/>
                <a:gd name="connsiteY34" fmla="*/ 502920 h 520065"/>
                <a:gd name="connsiteX35" fmla="*/ 501015 w 897444"/>
                <a:gd name="connsiteY35" fmla="*/ 508635 h 520065"/>
                <a:gd name="connsiteX36" fmla="*/ 506730 w 897444"/>
                <a:gd name="connsiteY36" fmla="*/ 510540 h 520065"/>
                <a:gd name="connsiteX37" fmla="*/ 512445 w 897444"/>
                <a:gd name="connsiteY37" fmla="*/ 514350 h 520065"/>
                <a:gd name="connsiteX38" fmla="*/ 523875 w 897444"/>
                <a:gd name="connsiteY38" fmla="*/ 518160 h 520065"/>
                <a:gd name="connsiteX39" fmla="*/ 529590 w 897444"/>
                <a:gd name="connsiteY39" fmla="*/ 520065 h 520065"/>
                <a:gd name="connsiteX40" fmla="*/ 537210 w 897444"/>
                <a:gd name="connsiteY40" fmla="*/ 518160 h 520065"/>
                <a:gd name="connsiteX41" fmla="*/ 542925 w 897444"/>
                <a:gd name="connsiteY41" fmla="*/ 510540 h 520065"/>
                <a:gd name="connsiteX42" fmla="*/ 548640 w 897444"/>
                <a:gd name="connsiteY42" fmla="*/ 506730 h 520065"/>
                <a:gd name="connsiteX43" fmla="*/ 556260 w 897444"/>
                <a:gd name="connsiteY43" fmla="*/ 495300 h 520065"/>
                <a:gd name="connsiteX44" fmla="*/ 569595 w 897444"/>
                <a:gd name="connsiteY44" fmla="*/ 481965 h 520065"/>
                <a:gd name="connsiteX45" fmla="*/ 575310 w 897444"/>
                <a:gd name="connsiteY45" fmla="*/ 474345 h 520065"/>
                <a:gd name="connsiteX46" fmla="*/ 586740 w 897444"/>
                <a:gd name="connsiteY46" fmla="*/ 468630 h 520065"/>
                <a:gd name="connsiteX47" fmla="*/ 596265 w 897444"/>
                <a:gd name="connsiteY47" fmla="*/ 462915 h 520065"/>
                <a:gd name="connsiteX48" fmla="*/ 601980 w 897444"/>
                <a:gd name="connsiteY48" fmla="*/ 461010 h 520065"/>
                <a:gd name="connsiteX49" fmla="*/ 617220 w 897444"/>
                <a:gd name="connsiteY49" fmla="*/ 453390 h 520065"/>
                <a:gd name="connsiteX50" fmla="*/ 638175 w 897444"/>
                <a:gd name="connsiteY50" fmla="*/ 447675 h 520065"/>
                <a:gd name="connsiteX51" fmla="*/ 649605 w 897444"/>
                <a:gd name="connsiteY51" fmla="*/ 445770 h 520065"/>
                <a:gd name="connsiteX52" fmla="*/ 668655 w 897444"/>
                <a:gd name="connsiteY52" fmla="*/ 441960 h 520065"/>
                <a:gd name="connsiteX53" fmla="*/ 676275 w 897444"/>
                <a:gd name="connsiteY53" fmla="*/ 440055 h 520065"/>
                <a:gd name="connsiteX54" fmla="*/ 685800 w 897444"/>
                <a:gd name="connsiteY54" fmla="*/ 438150 h 520065"/>
                <a:gd name="connsiteX55" fmla="*/ 693420 w 897444"/>
                <a:gd name="connsiteY55" fmla="*/ 436245 h 520065"/>
                <a:gd name="connsiteX56" fmla="*/ 725805 w 897444"/>
                <a:gd name="connsiteY56" fmla="*/ 432435 h 520065"/>
                <a:gd name="connsiteX57" fmla="*/ 735330 w 897444"/>
                <a:gd name="connsiteY57" fmla="*/ 430530 h 520065"/>
                <a:gd name="connsiteX58" fmla="*/ 750570 w 897444"/>
                <a:gd name="connsiteY58" fmla="*/ 428625 h 520065"/>
                <a:gd name="connsiteX59" fmla="*/ 763905 w 897444"/>
                <a:gd name="connsiteY59" fmla="*/ 424815 h 520065"/>
                <a:gd name="connsiteX60" fmla="*/ 777240 w 897444"/>
                <a:gd name="connsiteY60" fmla="*/ 422910 h 520065"/>
                <a:gd name="connsiteX61" fmla="*/ 794385 w 897444"/>
                <a:gd name="connsiteY61" fmla="*/ 417195 h 520065"/>
                <a:gd name="connsiteX62" fmla="*/ 815340 w 897444"/>
                <a:gd name="connsiteY62" fmla="*/ 413385 h 520065"/>
                <a:gd name="connsiteX63" fmla="*/ 830580 w 897444"/>
                <a:gd name="connsiteY63" fmla="*/ 409575 h 520065"/>
                <a:gd name="connsiteX64" fmla="*/ 842010 w 897444"/>
                <a:gd name="connsiteY64" fmla="*/ 405765 h 520065"/>
                <a:gd name="connsiteX65" fmla="*/ 847725 w 897444"/>
                <a:gd name="connsiteY65" fmla="*/ 403860 h 520065"/>
                <a:gd name="connsiteX66" fmla="*/ 853440 w 897444"/>
                <a:gd name="connsiteY66" fmla="*/ 398145 h 520065"/>
                <a:gd name="connsiteX67" fmla="*/ 859155 w 897444"/>
                <a:gd name="connsiteY67" fmla="*/ 388620 h 520065"/>
                <a:gd name="connsiteX68" fmla="*/ 862965 w 897444"/>
                <a:gd name="connsiteY68" fmla="*/ 382905 h 520065"/>
                <a:gd name="connsiteX69" fmla="*/ 868680 w 897444"/>
                <a:gd name="connsiteY69" fmla="*/ 365760 h 520065"/>
                <a:gd name="connsiteX70" fmla="*/ 876300 w 897444"/>
                <a:gd name="connsiteY70" fmla="*/ 352425 h 520065"/>
                <a:gd name="connsiteX71" fmla="*/ 882015 w 897444"/>
                <a:gd name="connsiteY71" fmla="*/ 337185 h 520065"/>
                <a:gd name="connsiteX72" fmla="*/ 893445 w 897444"/>
                <a:gd name="connsiteY72" fmla="*/ 310515 h 520065"/>
                <a:gd name="connsiteX73" fmla="*/ 893445 w 897444"/>
                <a:gd name="connsiteY73" fmla="*/ 114300 h 520065"/>
                <a:gd name="connsiteX74" fmla="*/ 887730 w 897444"/>
                <a:gd name="connsiteY74" fmla="*/ 85725 h 520065"/>
                <a:gd name="connsiteX75" fmla="*/ 885825 w 897444"/>
                <a:gd name="connsiteY75" fmla="*/ 80010 h 520065"/>
                <a:gd name="connsiteX76" fmla="*/ 880110 w 897444"/>
                <a:gd name="connsiteY76" fmla="*/ 74295 h 520065"/>
                <a:gd name="connsiteX77" fmla="*/ 872490 w 897444"/>
                <a:gd name="connsiteY77" fmla="*/ 72390 h 520065"/>
                <a:gd name="connsiteX78" fmla="*/ 866775 w 897444"/>
                <a:gd name="connsiteY78" fmla="*/ 70485 h 520065"/>
                <a:gd name="connsiteX79" fmla="*/ 834390 w 897444"/>
                <a:gd name="connsiteY79" fmla="*/ 59055 h 520065"/>
                <a:gd name="connsiteX80" fmla="*/ 805815 w 897444"/>
                <a:gd name="connsiteY80" fmla="*/ 49530 h 520065"/>
                <a:gd name="connsiteX81" fmla="*/ 800100 w 897444"/>
                <a:gd name="connsiteY81" fmla="*/ 47625 h 520065"/>
                <a:gd name="connsiteX82" fmla="*/ 777240 w 897444"/>
                <a:gd name="connsiteY82" fmla="*/ 41910 h 520065"/>
                <a:gd name="connsiteX83" fmla="*/ 701040 w 897444"/>
                <a:gd name="connsiteY83" fmla="*/ 26670 h 520065"/>
                <a:gd name="connsiteX84" fmla="*/ 678180 w 897444"/>
                <a:gd name="connsiteY84" fmla="*/ 24765 h 520065"/>
                <a:gd name="connsiteX85" fmla="*/ 659130 w 897444"/>
                <a:gd name="connsiteY85" fmla="*/ 22860 h 520065"/>
                <a:gd name="connsiteX86" fmla="*/ 640080 w 897444"/>
                <a:gd name="connsiteY86" fmla="*/ 19050 h 520065"/>
                <a:gd name="connsiteX87" fmla="*/ 611505 w 897444"/>
                <a:gd name="connsiteY87" fmla="*/ 17145 h 520065"/>
                <a:gd name="connsiteX88" fmla="*/ 558165 w 897444"/>
                <a:gd name="connsiteY88" fmla="*/ 13335 h 520065"/>
                <a:gd name="connsiteX89" fmla="*/ 480060 w 897444"/>
                <a:gd name="connsiteY89" fmla="*/ 5715 h 520065"/>
                <a:gd name="connsiteX90" fmla="*/ 459105 w 897444"/>
                <a:gd name="connsiteY90" fmla="*/ 1905 h 520065"/>
                <a:gd name="connsiteX91" fmla="*/ 304800 w 897444"/>
                <a:gd name="connsiteY91" fmla="*/ 0 h 520065"/>
                <a:gd name="connsiteX92" fmla="*/ 22860 w 897444"/>
                <a:gd name="connsiteY92" fmla="*/ 1905 h 520065"/>
                <a:gd name="connsiteX93" fmla="*/ 7620 w 897444"/>
                <a:gd name="connsiteY93" fmla="*/ 5715 h 520065"/>
                <a:gd name="connsiteX94" fmla="*/ 0 w 897444"/>
                <a:gd name="connsiteY94" fmla="*/ 7620 h 520065"/>
                <a:gd name="connsiteX95" fmla="*/ 15240 w 897444"/>
                <a:gd name="connsiteY95" fmla="*/ 24765 h 520065"/>
                <a:gd name="connsiteX96" fmla="*/ 26670 w 897444"/>
                <a:gd name="connsiteY96" fmla="*/ 32385 h 520065"/>
                <a:gd name="connsiteX97" fmla="*/ 32385 w 897444"/>
                <a:gd name="connsiteY97" fmla="*/ 38100 h 520065"/>
                <a:gd name="connsiteX98" fmla="*/ 38100 w 897444"/>
                <a:gd name="connsiteY98" fmla="*/ 41910 h 520065"/>
                <a:gd name="connsiteX99" fmla="*/ 43815 w 897444"/>
                <a:gd name="connsiteY99" fmla="*/ 47625 h 520065"/>
                <a:gd name="connsiteX100" fmla="*/ 55245 w 897444"/>
                <a:gd name="connsiteY100" fmla="*/ 55245 h 520065"/>
                <a:gd name="connsiteX101" fmla="*/ 60960 w 897444"/>
                <a:gd name="connsiteY101" fmla="*/ 60960 h 520065"/>
                <a:gd name="connsiteX102" fmla="*/ 68580 w 897444"/>
                <a:gd name="connsiteY102" fmla="*/ 66675 h 520065"/>
                <a:gd name="connsiteX103" fmla="*/ 74295 w 897444"/>
                <a:gd name="connsiteY103" fmla="*/ 70485 h 520065"/>
                <a:gd name="connsiteX104" fmla="*/ 83820 w 897444"/>
                <a:gd name="connsiteY104" fmla="*/ 81915 h 520065"/>
                <a:gd name="connsiteX105" fmla="*/ 85725 w 897444"/>
                <a:gd name="connsiteY105" fmla="*/ 87630 h 520065"/>
                <a:gd name="connsiteX106" fmla="*/ 95250 w 897444"/>
                <a:gd name="connsiteY106" fmla="*/ 99060 h 520065"/>
                <a:gd name="connsiteX107" fmla="*/ 97155 w 897444"/>
                <a:gd name="connsiteY107" fmla="*/ 104775 h 520065"/>
                <a:gd name="connsiteX108" fmla="*/ 106680 w 897444"/>
                <a:gd name="connsiteY108" fmla="*/ 118110 h 520065"/>
                <a:gd name="connsiteX109" fmla="*/ 131445 w 897444"/>
                <a:gd name="connsiteY109" fmla="*/ 91440 h 520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897444" h="520065">
                  <a:moveTo>
                    <a:pt x="131445" y="91440"/>
                  </a:moveTo>
                  <a:cubicBezTo>
                    <a:pt x="135572" y="90805"/>
                    <a:pt x="134989" y="103667"/>
                    <a:pt x="131445" y="114300"/>
                  </a:cubicBezTo>
                  <a:cubicBezTo>
                    <a:pt x="130274" y="117813"/>
                    <a:pt x="127282" y="120463"/>
                    <a:pt x="125730" y="123825"/>
                  </a:cubicBezTo>
                  <a:cubicBezTo>
                    <a:pt x="123456" y="128751"/>
                    <a:pt x="121611" y="133879"/>
                    <a:pt x="120015" y="139065"/>
                  </a:cubicBezTo>
                  <a:cubicBezTo>
                    <a:pt x="119063" y="142160"/>
                    <a:pt x="119343" y="145596"/>
                    <a:pt x="118110" y="148590"/>
                  </a:cubicBezTo>
                  <a:cubicBezTo>
                    <a:pt x="114866" y="156468"/>
                    <a:pt x="109844" y="163540"/>
                    <a:pt x="106680" y="171450"/>
                  </a:cubicBezTo>
                  <a:cubicBezTo>
                    <a:pt x="104735" y="176312"/>
                    <a:pt x="104410" y="181685"/>
                    <a:pt x="102870" y="186690"/>
                  </a:cubicBezTo>
                  <a:cubicBezTo>
                    <a:pt x="101864" y="189958"/>
                    <a:pt x="99999" y="192927"/>
                    <a:pt x="99060" y="196215"/>
                  </a:cubicBezTo>
                  <a:cubicBezTo>
                    <a:pt x="88473" y="233270"/>
                    <a:pt x="103608" y="192464"/>
                    <a:pt x="87630" y="232410"/>
                  </a:cubicBezTo>
                  <a:cubicBezTo>
                    <a:pt x="86995" y="239395"/>
                    <a:pt x="86423" y="246386"/>
                    <a:pt x="85725" y="253365"/>
                  </a:cubicBezTo>
                  <a:cubicBezTo>
                    <a:pt x="85153" y="259087"/>
                    <a:pt x="83820" y="264760"/>
                    <a:pt x="83820" y="270510"/>
                  </a:cubicBezTo>
                  <a:cubicBezTo>
                    <a:pt x="83820" y="285129"/>
                    <a:pt x="84914" y="299729"/>
                    <a:pt x="85725" y="314325"/>
                  </a:cubicBezTo>
                  <a:cubicBezTo>
                    <a:pt x="86550" y="329183"/>
                    <a:pt x="86027" y="335016"/>
                    <a:pt x="89535" y="346710"/>
                  </a:cubicBezTo>
                  <a:cubicBezTo>
                    <a:pt x="90689" y="350557"/>
                    <a:pt x="90505" y="355300"/>
                    <a:pt x="93345" y="358140"/>
                  </a:cubicBezTo>
                  <a:cubicBezTo>
                    <a:pt x="95885" y="360680"/>
                    <a:pt x="98579" y="363075"/>
                    <a:pt x="100965" y="365760"/>
                  </a:cubicBezTo>
                  <a:cubicBezTo>
                    <a:pt x="103666" y="368799"/>
                    <a:pt x="105710" y="372410"/>
                    <a:pt x="108585" y="375285"/>
                  </a:cubicBezTo>
                  <a:cubicBezTo>
                    <a:pt x="110204" y="376904"/>
                    <a:pt x="112541" y="377629"/>
                    <a:pt x="114300" y="379095"/>
                  </a:cubicBezTo>
                  <a:cubicBezTo>
                    <a:pt x="116370" y="380820"/>
                    <a:pt x="117773" y="383316"/>
                    <a:pt x="120015" y="384810"/>
                  </a:cubicBezTo>
                  <a:cubicBezTo>
                    <a:pt x="121686" y="385924"/>
                    <a:pt x="123934" y="385817"/>
                    <a:pt x="125730" y="386715"/>
                  </a:cubicBezTo>
                  <a:cubicBezTo>
                    <a:pt x="130309" y="389005"/>
                    <a:pt x="134526" y="391967"/>
                    <a:pt x="139065" y="394335"/>
                  </a:cubicBezTo>
                  <a:cubicBezTo>
                    <a:pt x="149136" y="399589"/>
                    <a:pt x="159070" y="405182"/>
                    <a:pt x="169545" y="409575"/>
                  </a:cubicBezTo>
                  <a:cubicBezTo>
                    <a:pt x="180750" y="414274"/>
                    <a:pt x="214655" y="424312"/>
                    <a:pt x="226695" y="426720"/>
                  </a:cubicBezTo>
                  <a:cubicBezTo>
                    <a:pt x="232953" y="427972"/>
                    <a:pt x="239407" y="427879"/>
                    <a:pt x="245745" y="428625"/>
                  </a:cubicBezTo>
                  <a:cubicBezTo>
                    <a:pt x="260264" y="430333"/>
                    <a:pt x="260710" y="430892"/>
                    <a:pt x="276225" y="434340"/>
                  </a:cubicBezTo>
                  <a:lnTo>
                    <a:pt x="381000" y="432435"/>
                  </a:lnTo>
                  <a:cubicBezTo>
                    <a:pt x="392448" y="432435"/>
                    <a:pt x="404300" y="431135"/>
                    <a:pt x="415290" y="434340"/>
                  </a:cubicBezTo>
                  <a:cubicBezTo>
                    <a:pt x="420463" y="435849"/>
                    <a:pt x="422910" y="441960"/>
                    <a:pt x="426720" y="445770"/>
                  </a:cubicBezTo>
                  <a:lnTo>
                    <a:pt x="432435" y="451485"/>
                  </a:lnTo>
                  <a:cubicBezTo>
                    <a:pt x="434340" y="453390"/>
                    <a:pt x="436656" y="454958"/>
                    <a:pt x="438150" y="457200"/>
                  </a:cubicBezTo>
                  <a:cubicBezTo>
                    <a:pt x="439420" y="459105"/>
                    <a:pt x="440439" y="461204"/>
                    <a:pt x="441960" y="462915"/>
                  </a:cubicBezTo>
                  <a:cubicBezTo>
                    <a:pt x="445540" y="466942"/>
                    <a:pt x="449580" y="470535"/>
                    <a:pt x="453390" y="474345"/>
                  </a:cubicBezTo>
                  <a:cubicBezTo>
                    <a:pt x="455295" y="476250"/>
                    <a:pt x="456549" y="479208"/>
                    <a:pt x="459105" y="480060"/>
                  </a:cubicBezTo>
                  <a:cubicBezTo>
                    <a:pt x="466292" y="482456"/>
                    <a:pt x="469700" y="483035"/>
                    <a:pt x="476250" y="489585"/>
                  </a:cubicBezTo>
                  <a:cubicBezTo>
                    <a:pt x="478155" y="491490"/>
                    <a:pt x="479895" y="493575"/>
                    <a:pt x="481965" y="495300"/>
                  </a:cubicBezTo>
                  <a:cubicBezTo>
                    <a:pt x="492764" y="504299"/>
                    <a:pt x="482257" y="493604"/>
                    <a:pt x="495300" y="502920"/>
                  </a:cubicBezTo>
                  <a:cubicBezTo>
                    <a:pt x="497492" y="504486"/>
                    <a:pt x="498773" y="507141"/>
                    <a:pt x="501015" y="508635"/>
                  </a:cubicBezTo>
                  <a:cubicBezTo>
                    <a:pt x="502686" y="509749"/>
                    <a:pt x="504934" y="509642"/>
                    <a:pt x="506730" y="510540"/>
                  </a:cubicBezTo>
                  <a:cubicBezTo>
                    <a:pt x="508778" y="511564"/>
                    <a:pt x="510353" y="513420"/>
                    <a:pt x="512445" y="514350"/>
                  </a:cubicBezTo>
                  <a:cubicBezTo>
                    <a:pt x="516115" y="515981"/>
                    <a:pt x="520065" y="516890"/>
                    <a:pt x="523875" y="518160"/>
                  </a:cubicBezTo>
                  <a:lnTo>
                    <a:pt x="529590" y="520065"/>
                  </a:lnTo>
                  <a:cubicBezTo>
                    <a:pt x="532130" y="519430"/>
                    <a:pt x="535080" y="519682"/>
                    <a:pt x="537210" y="518160"/>
                  </a:cubicBezTo>
                  <a:cubicBezTo>
                    <a:pt x="539794" y="516315"/>
                    <a:pt x="540680" y="512785"/>
                    <a:pt x="542925" y="510540"/>
                  </a:cubicBezTo>
                  <a:cubicBezTo>
                    <a:pt x="544544" y="508921"/>
                    <a:pt x="546735" y="508000"/>
                    <a:pt x="548640" y="506730"/>
                  </a:cubicBezTo>
                  <a:cubicBezTo>
                    <a:pt x="551180" y="502920"/>
                    <a:pt x="553022" y="498538"/>
                    <a:pt x="556260" y="495300"/>
                  </a:cubicBezTo>
                  <a:cubicBezTo>
                    <a:pt x="560705" y="490855"/>
                    <a:pt x="565823" y="486994"/>
                    <a:pt x="569595" y="481965"/>
                  </a:cubicBezTo>
                  <a:cubicBezTo>
                    <a:pt x="571500" y="479425"/>
                    <a:pt x="573065" y="476590"/>
                    <a:pt x="575310" y="474345"/>
                  </a:cubicBezTo>
                  <a:cubicBezTo>
                    <a:pt x="580769" y="468886"/>
                    <a:pt x="580542" y="471729"/>
                    <a:pt x="586740" y="468630"/>
                  </a:cubicBezTo>
                  <a:cubicBezTo>
                    <a:pt x="590052" y="466974"/>
                    <a:pt x="592953" y="464571"/>
                    <a:pt x="596265" y="462915"/>
                  </a:cubicBezTo>
                  <a:cubicBezTo>
                    <a:pt x="598061" y="462017"/>
                    <a:pt x="600152" y="461841"/>
                    <a:pt x="601980" y="461010"/>
                  </a:cubicBezTo>
                  <a:cubicBezTo>
                    <a:pt x="607151" y="458660"/>
                    <a:pt x="611759" y="454950"/>
                    <a:pt x="617220" y="453390"/>
                  </a:cubicBezTo>
                  <a:cubicBezTo>
                    <a:pt x="620605" y="452423"/>
                    <a:pt x="633131" y="448684"/>
                    <a:pt x="638175" y="447675"/>
                  </a:cubicBezTo>
                  <a:cubicBezTo>
                    <a:pt x="641963" y="446917"/>
                    <a:pt x="645809" y="446482"/>
                    <a:pt x="649605" y="445770"/>
                  </a:cubicBezTo>
                  <a:cubicBezTo>
                    <a:pt x="655970" y="444577"/>
                    <a:pt x="662323" y="443317"/>
                    <a:pt x="668655" y="441960"/>
                  </a:cubicBezTo>
                  <a:cubicBezTo>
                    <a:pt x="671215" y="441411"/>
                    <a:pt x="673719" y="440623"/>
                    <a:pt x="676275" y="440055"/>
                  </a:cubicBezTo>
                  <a:cubicBezTo>
                    <a:pt x="679436" y="439353"/>
                    <a:pt x="682639" y="438852"/>
                    <a:pt x="685800" y="438150"/>
                  </a:cubicBezTo>
                  <a:cubicBezTo>
                    <a:pt x="688356" y="437582"/>
                    <a:pt x="690832" y="436643"/>
                    <a:pt x="693420" y="436245"/>
                  </a:cubicBezTo>
                  <a:cubicBezTo>
                    <a:pt x="704163" y="434592"/>
                    <a:pt x="715062" y="434088"/>
                    <a:pt x="725805" y="432435"/>
                  </a:cubicBezTo>
                  <a:cubicBezTo>
                    <a:pt x="729005" y="431943"/>
                    <a:pt x="732130" y="431022"/>
                    <a:pt x="735330" y="430530"/>
                  </a:cubicBezTo>
                  <a:cubicBezTo>
                    <a:pt x="740390" y="429752"/>
                    <a:pt x="745490" y="429260"/>
                    <a:pt x="750570" y="428625"/>
                  </a:cubicBezTo>
                  <a:cubicBezTo>
                    <a:pt x="755467" y="426993"/>
                    <a:pt x="758643" y="425772"/>
                    <a:pt x="763905" y="424815"/>
                  </a:cubicBezTo>
                  <a:cubicBezTo>
                    <a:pt x="768323" y="424012"/>
                    <a:pt x="772795" y="423545"/>
                    <a:pt x="777240" y="422910"/>
                  </a:cubicBezTo>
                  <a:cubicBezTo>
                    <a:pt x="782955" y="421005"/>
                    <a:pt x="788443" y="418185"/>
                    <a:pt x="794385" y="417195"/>
                  </a:cubicBezTo>
                  <a:cubicBezTo>
                    <a:pt x="801386" y="416028"/>
                    <a:pt x="808417" y="414983"/>
                    <a:pt x="815340" y="413385"/>
                  </a:cubicBezTo>
                  <a:cubicBezTo>
                    <a:pt x="820442" y="412208"/>
                    <a:pt x="825612" y="411231"/>
                    <a:pt x="830580" y="409575"/>
                  </a:cubicBezTo>
                  <a:lnTo>
                    <a:pt x="842010" y="405765"/>
                  </a:lnTo>
                  <a:lnTo>
                    <a:pt x="847725" y="403860"/>
                  </a:lnTo>
                  <a:cubicBezTo>
                    <a:pt x="849630" y="401955"/>
                    <a:pt x="851824" y="400300"/>
                    <a:pt x="853440" y="398145"/>
                  </a:cubicBezTo>
                  <a:cubicBezTo>
                    <a:pt x="855662" y="395183"/>
                    <a:pt x="857193" y="391760"/>
                    <a:pt x="859155" y="388620"/>
                  </a:cubicBezTo>
                  <a:cubicBezTo>
                    <a:pt x="860368" y="386678"/>
                    <a:pt x="861695" y="384810"/>
                    <a:pt x="862965" y="382905"/>
                  </a:cubicBezTo>
                  <a:cubicBezTo>
                    <a:pt x="864784" y="375629"/>
                    <a:pt x="865093" y="372934"/>
                    <a:pt x="868680" y="365760"/>
                  </a:cubicBezTo>
                  <a:cubicBezTo>
                    <a:pt x="880939" y="341243"/>
                    <a:pt x="862941" y="382483"/>
                    <a:pt x="876300" y="352425"/>
                  </a:cubicBezTo>
                  <a:cubicBezTo>
                    <a:pt x="883414" y="336419"/>
                    <a:pt x="877527" y="348855"/>
                    <a:pt x="882015" y="337185"/>
                  </a:cubicBezTo>
                  <a:cubicBezTo>
                    <a:pt x="889244" y="318390"/>
                    <a:pt x="887177" y="323051"/>
                    <a:pt x="893445" y="310515"/>
                  </a:cubicBezTo>
                  <a:cubicBezTo>
                    <a:pt x="900479" y="233142"/>
                    <a:pt x="896763" y="281867"/>
                    <a:pt x="893445" y="114300"/>
                  </a:cubicBezTo>
                  <a:cubicBezTo>
                    <a:pt x="893148" y="99319"/>
                    <a:pt x="891925" y="98311"/>
                    <a:pt x="887730" y="85725"/>
                  </a:cubicBezTo>
                  <a:cubicBezTo>
                    <a:pt x="887095" y="83820"/>
                    <a:pt x="887245" y="81430"/>
                    <a:pt x="885825" y="80010"/>
                  </a:cubicBezTo>
                  <a:cubicBezTo>
                    <a:pt x="883920" y="78105"/>
                    <a:pt x="882449" y="75632"/>
                    <a:pt x="880110" y="74295"/>
                  </a:cubicBezTo>
                  <a:cubicBezTo>
                    <a:pt x="877837" y="72996"/>
                    <a:pt x="875007" y="73109"/>
                    <a:pt x="872490" y="72390"/>
                  </a:cubicBezTo>
                  <a:cubicBezTo>
                    <a:pt x="870559" y="71838"/>
                    <a:pt x="868603" y="71316"/>
                    <a:pt x="866775" y="70485"/>
                  </a:cubicBezTo>
                  <a:cubicBezTo>
                    <a:pt x="842292" y="59357"/>
                    <a:pt x="861209" y="65015"/>
                    <a:pt x="834390" y="59055"/>
                  </a:cubicBezTo>
                  <a:cubicBezTo>
                    <a:pt x="816001" y="49861"/>
                    <a:pt x="829485" y="55448"/>
                    <a:pt x="805815" y="49530"/>
                  </a:cubicBezTo>
                  <a:cubicBezTo>
                    <a:pt x="803867" y="49043"/>
                    <a:pt x="802040" y="48142"/>
                    <a:pt x="800100" y="47625"/>
                  </a:cubicBezTo>
                  <a:cubicBezTo>
                    <a:pt x="792511" y="45601"/>
                    <a:pt x="784924" y="43536"/>
                    <a:pt x="777240" y="41910"/>
                  </a:cubicBezTo>
                  <a:cubicBezTo>
                    <a:pt x="751898" y="36549"/>
                    <a:pt x="726564" y="31088"/>
                    <a:pt x="701040" y="26670"/>
                  </a:cubicBezTo>
                  <a:cubicBezTo>
                    <a:pt x="693506" y="25366"/>
                    <a:pt x="685795" y="25457"/>
                    <a:pt x="678180" y="24765"/>
                  </a:cubicBezTo>
                  <a:cubicBezTo>
                    <a:pt x="671825" y="24187"/>
                    <a:pt x="665441" y="23807"/>
                    <a:pt x="659130" y="22860"/>
                  </a:cubicBezTo>
                  <a:cubicBezTo>
                    <a:pt x="652726" y="21899"/>
                    <a:pt x="646510" y="19822"/>
                    <a:pt x="640080" y="19050"/>
                  </a:cubicBezTo>
                  <a:cubicBezTo>
                    <a:pt x="630602" y="17913"/>
                    <a:pt x="621027" y="17825"/>
                    <a:pt x="611505" y="17145"/>
                  </a:cubicBezTo>
                  <a:cubicBezTo>
                    <a:pt x="537665" y="11871"/>
                    <a:pt x="640611" y="18831"/>
                    <a:pt x="558165" y="13335"/>
                  </a:cubicBezTo>
                  <a:cubicBezTo>
                    <a:pt x="521769" y="2936"/>
                    <a:pt x="560044" y="12825"/>
                    <a:pt x="480060" y="5715"/>
                  </a:cubicBezTo>
                  <a:cubicBezTo>
                    <a:pt x="472988" y="5086"/>
                    <a:pt x="466201" y="2136"/>
                    <a:pt x="459105" y="1905"/>
                  </a:cubicBezTo>
                  <a:cubicBezTo>
                    <a:pt x="407693" y="229"/>
                    <a:pt x="356235" y="635"/>
                    <a:pt x="304800" y="0"/>
                  </a:cubicBezTo>
                  <a:lnTo>
                    <a:pt x="22860" y="1905"/>
                  </a:lnTo>
                  <a:cubicBezTo>
                    <a:pt x="17625" y="2006"/>
                    <a:pt x="12700" y="4445"/>
                    <a:pt x="7620" y="5715"/>
                  </a:cubicBezTo>
                  <a:lnTo>
                    <a:pt x="0" y="7620"/>
                  </a:lnTo>
                  <a:cubicBezTo>
                    <a:pt x="4581" y="14491"/>
                    <a:pt x="7411" y="19545"/>
                    <a:pt x="15240" y="24765"/>
                  </a:cubicBezTo>
                  <a:cubicBezTo>
                    <a:pt x="19050" y="27305"/>
                    <a:pt x="23056" y="29574"/>
                    <a:pt x="26670" y="32385"/>
                  </a:cubicBezTo>
                  <a:cubicBezTo>
                    <a:pt x="28797" y="34039"/>
                    <a:pt x="30315" y="36375"/>
                    <a:pt x="32385" y="38100"/>
                  </a:cubicBezTo>
                  <a:cubicBezTo>
                    <a:pt x="34144" y="39566"/>
                    <a:pt x="36341" y="40444"/>
                    <a:pt x="38100" y="41910"/>
                  </a:cubicBezTo>
                  <a:cubicBezTo>
                    <a:pt x="40170" y="43635"/>
                    <a:pt x="41688" y="45971"/>
                    <a:pt x="43815" y="47625"/>
                  </a:cubicBezTo>
                  <a:cubicBezTo>
                    <a:pt x="47429" y="50436"/>
                    <a:pt x="52007" y="52007"/>
                    <a:pt x="55245" y="55245"/>
                  </a:cubicBezTo>
                  <a:cubicBezTo>
                    <a:pt x="57150" y="57150"/>
                    <a:pt x="58915" y="59207"/>
                    <a:pt x="60960" y="60960"/>
                  </a:cubicBezTo>
                  <a:cubicBezTo>
                    <a:pt x="63371" y="63026"/>
                    <a:pt x="65996" y="64830"/>
                    <a:pt x="68580" y="66675"/>
                  </a:cubicBezTo>
                  <a:cubicBezTo>
                    <a:pt x="70443" y="68006"/>
                    <a:pt x="72536" y="69019"/>
                    <a:pt x="74295" y="70485"/>
                  </a:cubicBezTo>
                  <a:cubicBezTo>
                    <a:pt x="77906" y="73494"/>
                    <a:pt x="81679" y="77634"/>
                    <a:pt x="83820" y="81915"/>
                  </a:cubicBezTo>
                  <a:cubicBezTo>
                    <a:pt x="84718" y="83711"/>
                    <a:pt x="84611" y="85959"/>
                    <a:pt x="85725" y="87630"/>
                  </a:cubicBezTo>
                  <a:cubicBezTo>
                    <a:pt x="94151" y="100269"/>
                    <a:pt x="89017" y="86595"/>
                    <a:pt x="95250" y="99060"/>
                  </a:cubicBezTo>
                  <a:cubicBezTo>
                    <a:pt x="96148" y="100856"/>
                    <a:pt x="96257" y="102979"/>
                    <a:pt x="97155" y="104775"/>
                  </a:cubicBezTo>
                  <a:cubicBezTo>
                    <a:pt x="98548" y="107561"/>
                    <a:pt x="105386" y="116384"/>
                    <a:pt x="106680" y="118110"/>
                  </a:cubicBezTo>
                  <a:cubicBezTo>
                    <a:pt x="109187" y="125632"/>
                    <a:pt x="127318" y="92075"/>
                    <a:pt x="131445" y="9144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orma libre 28">
              <a:extLst>
                <a:ext uri="{FF2B5EF4-FFF2-40B4-BE49-F238E27FC236}">
                  <a16:creationId xmlns:a16="http://schemas.microsoft.com/office/drawing/2014/main" id="{F0C142C9-BFA8-9EE2-C681-1D145F2DA767}"/>
                </a:ext>
              </a:extLst>
            </p:cNvPr>
            <p:cNvSpPr/>
            <p:nvPr/>
          </p:nvSpPr>
          <p:spPr>
            <a:xfrm>
              <a:off x="9481186" y="4320083"/>
              <a:ext cx="981075" cy="493059"/>
            </a:xfrm>
            <a:custGeom>
              <a:avLst/>
              <a:gdLst>
                <a:gd name="connsiteX0" fmla="*/ 47625 w 981075"/>
                <a:gd name="connsiteY0" fmla="*/ 1569 h 493059"/>
                <a:gd name="connsiteX1" fmla="*/ 57150 w 981075"/>
                <a:gd name="connsiteY1" fmla="*/ 5379 h 493059"/>
                <a:gd name="connsiteX2" fmla="*/ 64770 w 981075"/>
                <a:gd name="connsiteY2" fmla="*/ 7284 h 493059"/>
                <a:gd name="connsiteX3" fmla="*/ 78105 w 981075"/>
                <a:gd name="connsiteY3" fmla="*/ 14904 h 493059"/>
                <a:gd name="connsiteX4" fmla="*/ 89535 w 981075"/>
                <a:gd name="connsiteY4" fmla="*/ 18714 h 493059"/>
                <a:gd name="connsiteX5" fmla="*/ 106680 w 981075"/>
                <a:gd name="connsiteY5" fmla="*/ 26334 h 493059"/>
                <a:gd name="connsiteX6" fmla="*/ 120015 w 981075"/>
                <a:gd name="connsiteY6" fmla="*/ 32049 h 493059"/>
                <a:gd name="connsiteX7" fmla="*/ 129540 w 981075"/>
                <a:gd name="connsiteY7" fmla="*/ 33954 h 493059"/>
                <a:gd name="connsiteX8" fmla="*/ 135255 w 981075"/>
                <a:gd name="connsiteY8" fmla="*/ 35859 h 493059"/>
                <a:gd name="connsiteX9" fmla="*/ 146685 w 981075"/>
                <a:gd name="connsiteY9" fmla="*/ 37764 h 493059"/>
                <a:gd name="connsiteX10" fmla="*/ 154305 w 981075"/>
                <a:gd name="connsiteY10" fmla="*/ 39669 h 493059"/>
                <a:gd name="connsiteX11" fmla="*/ 171450 w 981075"/>
                <a:gd name="connsiteY11" fmla="*/ 41574 h 493059"/>
                <a:gd name="connsiteX12" fmla="*/ 180975 w 981075"/>
                <a:gd name="connsiteY12" fmla="*/ 43479 h 493059"/>
                <a:gd name="connsiteX13" fmla="*/ 280035 w 981075"/>
                <a:gd name="connsiteY13" fmla="*/ 47289 h 493059"/>
                <a:gd name="connsiteX14" fmla="*/ 373380 w 981075"/>
                <a:gd name="connsiteY14" fmla="*/ 51099 h 493059"/>
                <a:gd name="connsiteX15" fmla="*/ 400050 w 981075"/>
                <a:gd name="connsiteY15" fmla="*/ 54909 h 493059"/>
                <a:gd name="connsiteX16" fmla="*/ 426720 w 981075"/>
                <a:gd name="connsiteY16" fmla="*/ 56814 h 493059"/>
                <a:gd name="connsiteX17" fmla="*/ 455295 w 981075"/>
                <a:gd name="connsiteY17" fmla="*/ 60624 h 493059"/>
                <a:gd name="connsiteX18" fmla="*/ 506730 w 981075"/>
                <a:gd name="connsiteY18" fmla="*/ 62529 h 493059"/>
                <a:gd name="connsiteX19" fmla="*/ 558165 w 981075"/>
                <a:gd name="connsiteY19" fmla="*/ 60624 h 493059"/>
                <a:gd name="connsiteX20" fmla="*/ 575310 w 981075"/>
                <a:gd name="connsiteY20" fmla="*/ 56814 h 493059"/>
                <a:gd name="connsiteX21" fmla="*/ 582930 w 981075"/>
                <a:gd name="connsiteY21" fmla="*/ 53004 h 493059"/>
                <a:gd name="connsiteX22" fmla="*/ 588645 w 981075"/>
                <a:gd name="connsiteY22" fmla="*/ 51099 h 493059"/>
                <a:gd name="connsiteX23" fmla="*/ 594360 w 981075"/>
                <a:gd name="connsiteY23" fmla="*/ 47289 h 493059"/>
                <a:gd name="connsiteX24" fmla="*/ 605790 w 981075"/>
                <a:gd name="connsiteY24" fmla="*/ 43479 h 493059"/>
                <a:gd name="connsiteX25" fmla="*/ 617220 w 981075"/>
                <a:gd name="connsiteY25" fmla="*/ 39669 h 493059"/>
                <a:gd name="connsiteX26" fmla="*/ 624840 w 981075"/>
                <a:gd name="connsiteY26" fmla="*/ 37764 h 493059"/>
                <a:gd name="connsiteX27" fmla="*/ 630555 w 981075"/>
                <a:gd name="connsiteY27" fmla="*/ 35859 h 493059"/>
                <a:gd name="connsiteX28" fmla="*/ 640080 w 981075"/>
                <a:gd name="connsiteY28" fmla="*/ 32049 h 493059"/>
                <a:gd name="connsiteX29" fmla="*/ 655320 w 981075"/>
                <a:gd name="connsiteY29" fmla="*/ 28239 h 493059"/>
                <a:gd name="connsiteX30" fmla="*/ 670560 w 981075"/>
                <a:gd name="connsiteY30" fmla="*/ 20619 h 493059"/>
                <a:gd name="connsiteX31" fmla="*/ 681990 w 981075"/>
                <a:gd name="connsiteY31" fmla="*/ 16809 h 493059"/>
                <a:gd name="connsiteX32" fmla="*/ 699135 w 981075"/>
                <a:gd name="connsiteY32" fmla="*/ 9189 h 493059"/>
                <a:gd name="connsiteX33" fmla="*/ 706755 w 981075"/>
                <a:gd name="connsiteY33" fmla="*/ 5379 h 493059"/>
                <a:gd name="connsiteX34" fmla="*/ 725805 w 981075"/>
                <a:gd name="connsiteY34" fmla="*/ 3474 h 493059"/>
                <a:gd name="connsiteX35" fmla="*/ 834390 w 981075"/>
                <a:gd name="connsiteY35" fmla="*/ 5379 h 493059"/>
                <a:gd name="connsiteX36" fmla="*/ 840105 w 981075"/>
                <a:gd name="connsiteY36" fmla="*/ 7284 h 493059"/>
                <a:gd name="connsiteX37" fmla="*/ 862965 w 981075"/>
                <a:gd name="connsiteY37" fmla="*/ 11094 h 493059"/>
                <a:gd name="connsiteX38" fmla="*/ 876300 w 981075"/>
                <a:gd name="connsiteY38" fmla="*/ 14904 h 493059"/>
                <a:gd name="connsiteX39" fmla="*/ 891540 w 981075"/>
                <a:gd name="connsiteY39" fmla="*/ 26334 h 493059"/>
                <a:gd name="connsiteX40" fmla="*/ 902970 w 981075"/>
                <a:gd name="connsiteY40" fmla="*/ 39669 h 493059"/>
                <a:gd name="connsiteX41" fmla="*/ 908685 w 981075"/>
                <a:gd name="connsiteY41" fmla="*/ 45384 h 493059"/>
                <a:gd name="connsiteX42" fmla="*/ 914400 w 981075"/>
                <a:gd name="connsiteY42" fmla="*/ 56814 h 493059"/>
                <a:gd name="connsiteX43" fmla="*/ 920115 w 981075"/>
                <a:gd name="connsiteY43" fmla="*/ 66339 h 493059"/>
                <a:gd name="connsiteX44" fmla="*/ 925830 w 981075"/>
                <a:gd name="connsiteY44" fmla="*/ 73959 h 493059"/>
                <a:gd name="connsiteX45" fmla="*/ 929640 w 981075"/>
                <a:gd name="connsiteY45" fmla="*/ 79674 h 493059"/>
                <a:gd name="connsiteX46" fmla="*/ 935355 w 981075"/>
                <a:gd name="connsiteY46" fmla="*/ 87294 h 493059"/>
                <a:gd name="connsiteX47" fmla="*/ 941070 w 981075"/>
                <a:gd name="connsiteY47" fmla="*/ 96819 h 493059"/>
                <a:gd name="connsiteX48" fmla="*/ 944880 w 981075"/>
                <a:gd name="connsiteY48" fmla="*/ 102534 h 493059"/>
                <a:gd name="connsiteX49" fmla="*/ 952500 w 981075"/>
                <a:gd name="connsiteY49" fmla="*/ 119679 h 493059"/>
                <a:gd name="connsiteX50" fmla="*/ 962025 w 981075"/>
                <a:gd name="connsiteY50" fmla="*/ 142539 h 493059"/>
                <a:gd name="connsiteX51" fmla="*/ 969645 w 981075"/>
                <a:gd name="connsiteY51" fmla="*/ 165399 h 493059"/>
                <a:gd name="connsiteX52" fmla="*/ 971550 w 981075"/>
                <a:gd name="connsiteY52" fmla="*/ 171114 h 493059"/>
                <a:gd name="connsiteX53" fmla="*/ 973455 w 981075"/>
                <a:gd name="connsiteY53" fmla="*/ 176829 h 493059"/>
                <a:gd name="connsiteX54" fmla="*/ 977265 w 981075"/>
                <a:gd name="connsiteY54" fmla="*/ 190164 h 493059"/>
                <a:gd name="connsiteX55" fmla="*/ 979170 w 981075"/>
                <a:gd name="connsiteY55" fmla="*/ 203499 h 493059"/>
                <a:gd name="connsiteX56" fmla="*/ 981075 w 981075"/>
                <a:gd name="connsiteY56" fmla="*/ 213024 h 493059"/>
                <a:gd name="connsiteX57" fmla="*/ 979170 w 981075"/>
                <a:gd name="connsiteY57" fmla="*/ 266364 h 493059"/>
                <a:gd name="connsiteX58" fmla="*/ 977265 w 981075"/>
                <a:gd name="connsiteY58" fmla="*/ 273984 h 493059"/>
                <a:gd name="connsiteX59" fmla="*/ 975360 w 981075"/>
                <a:gd name="connsiteY59" fmla="*/ 287319 h 493059"/>
                <a:gd name="connsiteX60" fmla="*/ 973455 w 981075"/>
                <a:gd name="connsiteY60" fmla="*/ 294939 h 493059"/>
                <a:gd name="connsiteX61" fmla="*/ 969645 w 981075"/>
                <a:gd name="connsiteY61" fmla="*/ 313989 h 493059"/>
                <a:gd name="connsiteX62" fmla="*/ 967740 w 981075"/>
                <a:gd name="connsiteY62" fmla="*/ 321609 h 493059"/>
                <a:gd name="connsiteX63" fmla="*/ 965835 w 981075"/>
                <a:gd name="connsiteY63" fmla="*/ 333039 h 493059"/>
                <a:gd name="connsiteX64" fmla="*/ 963930 w 981075"/>
                <a:gd name="connsiteY64" fmla="*/ 348279 h 493059"/>
                <a:gd name="connsiteX65" fmla="*/ 960120 w 981075"/>
                <a:gd name="connsiteY65" fmla="*/ 353994 h 493059"/>
                <a:gd name="connsiteX66" fmla="*/ 954405 w 981075"/>
                <a:gd name="connsiteY66" fmla="*/ 367329 h 493059"/>
                <a:gd name="connsiteX67" fmla="*/ 952500 w 981075"/>
                <a:gd name="connsiteY67" fmla="*/ 374949 h 493059"/>
                <a:gd name="connsiteX68" fmla="*/ 944880 w 981075"/>
                <a:gd name="connsiteY68" fmla="*/ 380664 h 493059"/>
                <a:gd name="connsiteX69" fmla="*/ 939165 w 981075"/>
                <a:gd name="connsiteY69" fmla="*/ 390189 h 493059"/>
                <a:gd name="connsiteX70" fmla="*/ 933450 w 981075"/>
                <a:gd name="connsiteY70" fmla="*/ 395904 h 493059"/>
                <a:gd name="connsiteX71" fmla="*/ 927735 w 981075"/>
                <a:gd name="connsiteY71" fmla="*/ 403524 h 493059"/>
                <a:gd name="connsiteX72" fmla="*/ 916305 w 981075"/>
                <a:gd name="connsiteY72" fmla="*/ 414954 h 493059"/>
                <a:gd name="connsiteX73" fmla="*/ 908685 w 981075"/>
                <a:gd name="connsiteY73" fmla="*/ 424479 h 493059"/>
                <a:gd name="connsiteX74" fmla="*/ 883920 w 981075"/>
                <a:gd name="connsiteY74" fmla="*/ 441624 h 493059"/>
                <a:gd name="connsiteX75" fmla="*/ 866775 w 981075"/>
                <a:gd name="connsiteY75" fmla="*/ 453054 h 493059"/>
                <a:gd name="connsiteX76" fmla="*/ 859155 w 981075"/>
                <a:gd name="connsiteY76" fmla="*/ 454959 h 493059"/>
                <a:gd name="connsiteX77" fmla="*/ 851535 w 981075"/>
                <a:gd name="connsiteY77" fmla="*/ 458769 h 493059"/>
                <a:gd name="connsiteX78" fmla="*/ 838200 w 981075"/>
                <a:gd name="connsiteY78" fmla="*/ 462579 h 493059"/>
                <a:gd name="connsiteX79" fmla="*/ 809625 w 981075"/>
                <a:gd name="connsiteY79" fmla="*/ 470199 h 493059"/>
                <a:gd name="connsiteX80" fmla="*/ 765810 w 981075"/>
                <a:gd name="connsiteY80" fmla="*/ 481629 h 493059"/>
                <a:gd name="connsiteX81" fmla="*/ 750570 w 981075"/>
                <a:gd name="connsiteY81" fmla="*/ 483534 h 493059"/>
                <a:gd name="connsiteX82" fmla="*/ 720090 w 981075"/>
                <a:gd name="connsiteY82" fmla="*/ 489249 h 493059"/>
                <a:gd name="connsiteX83" fmla="*/ 681990 w 981075"/>
                <a:gd name="connsiteY83" fmla="*/ 491154 h 493059"/>
                <a:gd name="connsiteX84" fmla="*/ 664845 w 981075"/>
                <a:gd name="connsiteY84" fmla="*/ 493059 h 493059"/>
                <a:gd name="connsiteX85" fmla="*/ 550545 w 981075"/>
                <a:gd name="connsiteY85" fmla="*/ 491154 h 493059"/>
                <a:gd name="connsiteX86" fmla="*/ 527685 w 981075"/>
                <a:gd name="connsiteY86" fmla="*/ 489249 h 493059"/>
                <a:gd name="connsiteX87" fmla="*/ 495300 w 981075"/>
                <a:gd name="connsiteY87" fmla="*/ 487344 h 493059"/>
                <a:gd name="connsiteX88" fmla="*/ 348615 w 981075"/>
                <a:gd name="connsiteY88" fmla="*/ 479724 h 493059"/>
                <a:gd name="connsiteX89" fmla="*/ 318135 w 981075"/>
                <a:gd name="connsiteY89" fmla="*/ 475914 h 493059"/>
                <a:gd name="connsiteX90" fmla="*/ 287655 w 981075"/>
                <a:gd name="connsiteY90" fmla="*/ 472104 h 493059"/>
                <a:gd name="connsiteX91" fmla="*/ 228600 w 981075"/>
                <a:gd name="connsiteY91" fmla="*/ 470199 h 493059"/>
                <a:gd name="connsiteX92" fmla="*/ 148590 w 981075"/>
                <a:gd name="connsiteY92" fmla="*/ 466389 h 493059"/>
                <a:gd name="connsiteX93" fmla="*/ 97155 w 981075"/>
                <a:gd name="connsiteY93" fmla="*/ 464484 h 493059"/>
                <a:gd name="connsiteX94" fmla="*/ 76200 w 981075"/>
                <a:gd name="connsiteY94" fmla="*/ 458769 h 493059"/>
                <a:gd name="connsiteX95" fmla="*/ 66675 w 981075"/>
                <a:gd name="connsiteY95" fmla="*/ 445434 h 493059"/>
                <a:gd name="connsiteX96" fmla="*/ 55245 w 981075"/>
                <a:gd name="connsiteY96" fmla="*/ 426384 h 493059"/>
                <a:gd name="connsiteX97" fmla="*/ 49530 w 981075"/>
                <a:gd name="connsiteY97" fmla="*/ 418764 h 493059"/>
                <a:gd name="connsiteX98" fmla="*/ 38100 w 981075"/>
                <a:gd name="connsiteY98" fmla="*/ 405429 h 493059"/>
                <a:gd name="connsiteX99" fmla="*/ 34290 w 981075"/>
                <a:gd name="connsiteY99" fmla="*/ 397809 h 493059"/>
                <a:gd name="connsiteX100" fmla="*/ 22860 w 981075"/>
                <a:gd name="connsiteY100" fmla="*/ 380664 h 493059"/>
                <a:gd name="connsiteX101" fmla="*/ 9525 w 981075"/>
                <a:gd name="connsiteY101" fmla="*/ 350184 h 493059"/>
                <a:gd name="connsiteX102" fmla="*/ 5715 w 981075"/>
                <a:gd name="connsiteY102" fmla="*/ 325419 h 493059"/>
                <a:gd name="connsiteX103" fmla="*/ 3810 w 981075"/>
                <a:gd name="connsiteY103" fmla="*/ 308274 h 493059"/>
                <a:gd name="connsiteX104" fmla="*/ 0 w 981075"/>
                <a:gd name="connsiteY104" fmla="*/ 277794 h 493059"/>
                <a:gd name="connsiteX105" fmla="*/ 1905 w 981075"/>
                <a:gd name="connsiteY105" fmla="*/ 203499 h 493059"/>
                <a:gd name="connsiteX106" fmla="*/ 5715 w 981075"/>
                <a:gd name="connsiteY106" fmla="*/ 186354 h 493059"/>
                <a:gd name="connsiteX107" fmla="*/ 7620 w 981075"/>
                <a:gd name="connsiteY107" fmla="*/ 178734 h 493059"/>
                <a:gd name="connsiteX108" fmla="*/ 11430 w 981075"/>
                <a:gd name="connsiteY108" fmla="*/ 171114 h 493059"/>
                <a:gd name="connsiteX109" fmla="*/ 15240 w 981075"/>
                <a:gd name="connsiteY109" fmla="*/ 152064 h 493059"/>
                <a:gd name="connsiteX110" fmla="*/ 19050 w 981075"/>
                <a:gd name="connsiteY110" fmla="*/ 142539 h 493059"/>
                <a:gd name="connsiteX111" fmla="*/ 22860 w 981075"/>
                <a:gd name="connsiteY111" fmla="*/ 129204 h 493059"/>
                <a:gd name="connsiteX112" fmla="*/ 24765 w 981075"/>
                <a:gd name="connsiteY112" fmla="*/ 123489 h 493059"/>
                <a:gd name="connsiteX113" fmla="*/ 28575 w 981075"/>
                <a:gd name="connsiteY113" fmla="*/ 104439 h 493059"/>
                <a:gd name="connsiteX114" fmla="*/ 34290 w 981075"/>
                <a:gd name="connsiteY114" fmla="*/ 89199 h 493059"/>
                <a:gd name="connsiteX115" fmla="*/ 36195 w 981075"/>
                <a:gd name="connsiteY115" fmla="*/ 81579 h 493059"/>
                <a:gd name="connsiteX116" fmla="*/ 38100 w 981075"/>
                <a:gd name="connsiteY116" fmla="*/ 75864 h 493059"/>
                <a:gd name="connsiteX117" fmla="*/ 41910 w 981075"/>
                <a:gd name="connsiteY117" fmla="*/ 54909 h 493059"/>
                <a:gd name="connsiteX118" fmla="*/ 45720 w 981075"/>
                <a:gd name="connsiteY118" fmla="*/ 39669 h 493059"/>
                <a:gd name="connsiteX119" fmla="*/ 49530 w 981075"/>
                <a:gd name="connsiteY119" fmla="*/ 33954 h 493059"/>
                <a:gd name="connsiteX120" fmla="*/ 47625 w 981075"/>
                <a:gd name="connsiteY120" fmla="*/ 1569 h 493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981075" h="493059">
                  <a:moveTo>
                    <a:pt x="47625" y="1569"/>
                  </a:moveTo>
                  <a:cubicBezTo>
                    <a:pt x="48895" y="-3193"/>
                    <a:pt x="53906" y="4298"/>
                    <a:pt x="57150" y="5379"/>
                  </a:cubicBezTo>
                  <a:cubicBezTo>
                    <a:pt x="59634" y="6207"/>
                    <a:pt x="62319" y="6365"/>
                    <a:pt x="64770" y="7284"/>
                  </a:cubicBezTo>
                  <a:cubicBezTo>
                    <a:pt x="89098" y="16407"/>
                    <a:pt x="58208" y="6061"/>
                    <a:pt x="78105" y="14904"/>
                  </a:cubicBezTo>
                  <a:cubicBezTo>
                    <a:pt x="81775" y="16535"/>
                    <a:pt x="86193" y="16486"/>
                    <a:pt x="89535" y="18714"/>
                  </a:cubicBezTo>
                  <a:cubicBezTo>
                    <a:pt x="106346" y="29921"/>
                    <a:pt x="79476" y="12732"/>
                    <a:pt x="106680" y="26334"/>
                  </a:cubicBezTo>
                  <a:cubicBezTo>
                    <a:pt x="112132" y="29060"/>
                    <a:pt x="114409" y="30647"/>
                    <a:pt x="120015" y="32049"/>
                  </a:cubicBezTo>
                  <a:cubicBezTo>
                    <a:pt x="123156" y="32834"/>
                    <a:pt x="126399" y="33169"/>
                    <a:pt x="129540" y="33954"/>
                  </a:cubicBezTo>
                  <a:cubicBezTo>
                    <a:pt x="131488" y="34441"/>
                    <a:pt x="133295" y="35423"/>
                    <a:pt x="135255" y="35859"/>
                  </a:cubicBezTo>
                  <a:cubicBezTo>
                    <a:pt x="139026" y="36697"/>
                    <a:pt x="142897" y="37006"/>
                    <a:pt x="146685" y="37764"/>
                  </a:cubicBezTo>
                  <a:cubicBezTo>
                    <a:pt x="149252" y="38277"/>
                    <a:pt x="151717" y="39271"/>
                    <a:pt x="154305" y="39669"/>
                  </a:cubicBezTo>
                  <a:cubicBezTo>
                    <a:pt x="159988" y="40543"/>
                    <a:pt x="165758" y="40761"/>
                    <a:pt x="171450" y="41574"/>
                  </a:cubicBezTo>
                  <a:cubicBezTo>
                    <a:pt x="174655" y="42032"/>
                    <a:pt x="177752" y="43172"/>
                    <a:pt x="180975" y="43479"/>
                  </a:cubicBezTo>
                  <a:cubicBezTo>
                    <a:pt x="208837" y="46133"/>
                    <a:pt x="258434" y="46624"/>
                    <a:pt x="280035" y="47289"/>
                  </a:cubicBezTo>
                  <a:cubicBezTo>
                    <a:pt x="334866" y="48976"/>
                    <a:pt x="325933" y="48727"/>
                    <a:pt x="373380" y="51099"/>
                  </a:cubicBezTo>
                  <a:cubicBezTo>
                    <a:pt x="383384" y="52766"/>
                    <a:pt x="389560" y="53955"/>
                    <a:pt x="400050" y="54909"/>
                  </a:cubicBezTo>
                  <a:cubicBezTo>
                    <a:pt x="408926" y="55716"/>
                    <a:pt x="417830" y="56179"/>
                    <a:pt x="426720" y="56814"/>
                  </a:cubicBezTo>
                  <a:cubicBezTo>
                    <a:pt x="436774" y="58490"/>
                    <a:pt x="444803" y="60041"/>
                    <a:pt x="455295" y="60624"/>
                  </a:cubicBezTo>
                  <a:cubicBezTo>
                    <a:pt x="472425" y="61576"/>
                    <a:pt x="489585" y="61894"/>
                    <a:pt x="506730" y="62529"/>
                  </a:cubicBezTo>
                  <a:cubicBezTo>
                    <a:pt x="523875" y="61894"/>
                    <a:pt x="541042" y="61694"/>
                    <a:pt x="558165" y="60624"/>
                  </a:cubicBezTo>
                  <a:cubicBezTo>
                    <a:pt x="559613" y="60533"/>
                    <a:pt x="573156" y="57622"/>
                    <a:pt x="575310" y="56814"/>
                  </a:cubicBezTo>
                  <a:cubicBezTo>
                    <a:pt x="577969" y="55817"/>
                    <a:pt x="580320" y="54123"/>
                    <a:pt x="582930" y="53004"/>
                  </a:cubicBezTo>
                  <a:cubicBezTo>
                    <a:pt x="584776" y="52213"/>
                    <a:pt x="586849" y="51997"/>
                    <a:pt x="588645" y="51099"/>
                  </a:cubicBezTo>
                  <a:cubicBezTo>
                    <a:pt x="590693" y="50075"/>
                    <a:pt x="592268" y="48219"/>
                    <a:pt x="594360" y="47289"/>
                  </a:cubicBezTo>
                  <a:cubicBezTo>
                    <a:pt x="598030" y="45658"/>
                    <a:pt x="601980" y="44749"/>
                    <a:pt x="605790" y="43479"/>
                  </a:cubicBezTo>
                  <a:cubicBezTo>
                    <a:pt x="605815" y="43471"/>
                    <a:pt x="617220" y="39669"/>
                    <a:pt x="617220" y="39669"/>
                  </a:cubicBezTo>
                  <a:cubicBezTo>
                    <a:pt x="619760" y="39034"/>
                    <a:pt x="622323" y="38483"/>
                    <a:pt x="624840" y="37764"/>
                  </a:cubicBezTo>
                  <a:cubicBezTo>
                    <a:pt x="626771" y="37212"/>
                    <a:pt x="628675" y="36564"/>
                    <a:pt x="630555" y="35859"/>
                  </a:cubicBezTo>
                  <a:cubicBezTo>
                    <a:pt x="633757" y="34658"/>
                    <a:pt x="636805" y="33032"/>
                    <a:pt x="640080" y="32049"/>
                  </a:cubicBezTo>
                  <a:cubicBezTo>
                    <a:pt x="647899" y="29703"/>
                    <a:pt x="648812" y="31197"/>
                    <a:pt x="655320" y="28239"/>
                  </a:cubicBezTo>
                  <a:cubicBezTo>
                    <a:pt x="660491" y="25889"/>
                    <a:pt x="665172" y="22415"/>
                    <a:pt x="670560" y="20619"/>
                  </a:cubicBezTo>
                  <a:cubicBezTo>
                    <a:pt x="674370" y="19349"/>
                    <a:pt x="678648" y="19037"/>
                    <a:pt x="681990" y="16809"/>
                  </a:cubicBezTo>
                  <a:cubicBezTo>
                    <a:pt x="698801" y="5602"/>
                    <a:pt x="671931" y="22791"/>
                    <a:pt x="699135" y="9189"/>
                  </a:cubicBezTo>
                  <a:cubicBezTo>
                    <a:pt x="701675" y="7919"/>
                    <a:pt x="703978" y="5974"/>
                    <a:pt x="706755" y="5379"/>
                  </a:cubicBezTo>
                  <a:cubicBezTo>
                    <a:pt x="712995" y="4042"/>
                    <a:pt x="719455" y="4109"/>
                    <a:pt x="725805" y="3474"/>
                  </a:cubicBezTo>
                  <a:lnTo>
                    <a:pt x="834390" y="5379"/>
                  </a:lnTo>
                  <a:cubicBezTo>
                    <a:pt x="836397" y="5446"/>
                    <a:pt x="838136" y="6890"/>
                    <a:pt x="840105" y="7284"/>
                  </a:cubicBezTo>
                  <a:cubicBezTo>
                    <a:pt x="847680" y="8799"/>
                    <a:pt x="855471" y="9220"/>
                    <a:pt x="862965" y="11094"/>
                  </a:cubicBezTo>
                  <a:cubicBezTo>
                    <a:pt x="872533" y="13486"/>
                    <a:pt x="868101" y="12171"/>
                    <a:pt x="876300" y="14904"/>
                  </a:cubicBezTo>
                  <a:cubicBezTo>
                    <a:pt x="881380" y="18714"/>
                    <a:pt x="887050" y="21844"/>
                    <a:pt x="891540" y="26334"/>
                  </a:cubicBezTo>
                  <a:cubicBezTo>
                    <a:pt x="905721" y="40515"/>
                    <a:pt x="888307" y="22562"/>
                    <a:pt x="902970" y="39669"/>
                  </a:cubicBezTo>
                  <a:cubicBezTo>
                    <a:pt x="904723" y="41714"/>
                    <a:pt x="906960" y="43314"/>
                    <a:pt x="908685" y="45384"/>
                  </a:cubicBezTo>
                  <a:cubicBezTo>
                    <a:pt x="915509" y="53573"/>
                    <a:pt x="910104" y="48222"/>
                    <a:pt x="914400" y="56814"/>
                  </a:cubicBezTo>
                  <a:cubicBezTo>
                    <a:pt x="916056" y="60126"/>
                    <a:pt x="918061" y="63258"/>
                    <a:pt x="920115" y="66339"/>
                  </a:cubicBezTo>
                  <a:cubicBezTo>
                    <a:pt x="921876" y="68981"/>
                    <a:pt x="923985" y="71375"/>
                    <a:pt x="925830" y="73959"/>
                  </a:cubicBezTo>
                  <a:cubicBezTo>
                    <a:pt x="927161" y="75822"/>
                    <a:pt x="928309" y="77811"/>
                    <a:pt x="929640" y="79674"/>
                  </a:cubicBezTo>
                  <a:cubicBezTo>
                    <a:pt x="931485" y="82258"/>
                    <a:pt x="933594" y="84652"/>
                    <a:pt x="935355" y="87294"/>
                  </a:cubicBezTo>
                  <a:cubicBezTo>
                    <a:pt x="937409" y="90375"/>
                    <a:pt x="939108" y="93679"/>
                    <a:pt x="941070" y="96819"/>
                  </a:cubicBezTo>
                  <a:cubicBezTo>
                    <a:pt x="942283" y="98761"/>
                    <a:pt x="943744" y="100546"/>
                    <a:pt x="944880" y="102534"/>
                  </a:cubicBezTo>
                  <a:cubicBezTo>
                    <a:pt x="948440" y="108763"/>
                    <a:pt x="949778" y="112875"/>
                    <a:pt x="952500" y="119679"/>
                  </a:cubicBezTo>
                  <a:cubicBezTo>
                    <a:pt x="956805" y="145508"/>
                    <a:pt x="950310" y="116180"/>
                    <a:pt x="962025" y="142539"/>
                  </a:cubicBezTo>
                  <a:cubicBezTo>
                    <a:pt x="965287" y="149879"/>
                    <a:pt x="967105" y="157779"/>
                    <a:pt x="969645" y="165399"/>
                  </a:cubicBezTo>
                  <a:lnTo>
                    <a:pt x="971550" y="171114"/>
                  </a:lnTo>
                  <a:cubicBezTo>
                    <a:pt x="972185" y="173019"/>
                    <a:pt x="972968" y="174881"/>
                    <a:pt x="973455" y="176829"/>
                  </a:cubicBezTo>
                  <a:cubicBezTo>
                    <a:pt x="975847" y="186397"/>
                    <a:pt x="974532" y="181965"/>
                    <a:pt x="977265" y="190164"/>
                  </a:cubicBezTo>
                  <a:cubicBezTo>
                    <a:pt x="977900" y="194609"/>
                    <a:pt x="978432" y="199070"/>
                    <a:pt x="979170" y="203499"/>
                  </a:cubicBezTo>
                  <a:cubicBezTo>
                    <a:pt x="979702" y="206693"/>
                    <a:pt x="981075" y="209786"/>
                    <a:pt x="981075" y="213024"/>
                  </a:cubicBezTo>
                  <a:cubicBezTo>
                    <a:pt x="981075" y="230815"/>
                    <a:pt x="980280" y="248607"/>
                    <a:pt x="979170" y="266364"/>
                  </a:cubicBezTo>
                  <a:cubicBezTo>
                    <a:pt x="979007" y="268977"/>
                    <a:pt x="977733" y="271408"/>
                    <a:pt x="977265" y="273984"/>
                  </a:cubicBezTo>
                  <a:cubicBezTo>
                    <a:pt x="976462" y="278402"/>
                    <a:pt x="976163" y="282901"/>
                    <a:pt x="975360" y="287319"/>
                  </a:cubicBezTo>
                  <a:cubicBezTo>
                    <a:pt x="974892" y="289895"/>
                    <a:pt x="974004" y="292379"/>
                    <a:pt x="973455" y="294939"/>
                  </a:cubicBezTo>
                  <a:cubicBezTo>
                    <a:pt x="972098" y="301271"/>
                    <a:pt x="971216" y="307707"/>
                    <a:pt x="969645" y="313989"/>
                  </a:cubicBezTo>
                  <a:cubicBezTo>
                    <a:pt x="969010" y="316529"/>
                    <a:pt x="968253" y="319042"/>
                    <a:pt x="967740" y="321609"/>
                  </a:cubicBezTo>
                  <a:cubicBezTo>
                    <a:pt x="966982" y="325397"/>
                    <a:pt x="966381" y="329215"/>
                    <a:pt x="965835" y="333039"/>
                  </a:cubicBezTo>
                  <a:cubicBezTo>
                    <a:pt x="965111" y="338107"/>
                    <a:pt x="965277" y="343340"/>
                    <a:pt x="963930" y="348279"/>
                  </a:cubicBezTo>
                  <a:cubicBezTo>
                    <a:pt x="963328" y="350488"/>
                    <a:pt x="961390" y="352089"/>
                    <a:pt x="960120" y="353994"/>
                  </a:cubicBezTo>
                  <a:cubicBezTo>
                    <a:pt x="954651" y="375871"/>
                    <a:pt x="962298" y="348911"/>
                    <a:pt x="954405" y="367329"/>
                  </a:cubicBezTo>
                  <a:cubicBezTo>
                    <a:pt x="953374" y="369735"/>
                    <a:pt x="954022" y="372819"/>
                    <a:pt x="952500" y="374949"/>
                  </a:cubicBezTo>
                  <a:cubicBezTo>
                    <a:pt x="950655" y="377533"/>
                    <a:pt x="947420" y="378759"/>
                    <a:pt x="944880" y="380664"/>
                  </a:cubicBezTo>
                  <a:cubicBezTo>
                    <a:pt x="942975" y="383839"/>
                    <a:pt x="941387" y="387227"/>
                    <a:pt x="939165" y="390189"/>
                  </a:cubicBezTo>
                  <a:cubicBezTo>
                    <a:pt x="937549" y="392344"/>
                    <a:pt x="935203" y="393859"/>
                    <a:pt x="933450" y="395904"/>
                  </a:cubicBezTo>
                  <a:cubicBezTo>
                    <a:pt x="931384" y="398315"/>
                    <a:pt x="929859" y="401164"/>
                    <a:pt x="927735" y="403524"/>
                  </a:cubicBezTo>
                  <a:cubicBezTo>
                    <a:pt x="924131" y="407529"/>
                    <a:pt x="919929" y="410967"/>
                    <a:pt x="916305" y="414954"/>
                  </a:cubicBezTo>
                  <a:cubicBezTo>
                    <a:pt x="913570" y="417963"/>
                    <a:pt x="911682" y="421732"/>
                    <a:pt x="908685" y="424479"/>
                  </a:cubicBezTo>
                  <a:cubicBezTo>
                    <a:pt x="892635" y="439191"/>
                    <a:pt x="897635" y="432023"/>
                    <a:pt x="883920" y="441624"/>
                  </a:cubicBezTo>
                  <a:cubicBezTo>
                    <a:pt x="874763" y="448034"/>
                    <a:pt x="876226" y="449510"/>
                    <a:pt x="866775" y="453054"/>
                  </a:cubicBezTo>
                  <a:cubicBezTo>
                    <a:pt x="864324" y="453973"/>
                    <a:pt x="861606" y="454040"/>
                    <a:pt x="859155" y="454959"/>
                  </a:cubicBezTo>
                  <a:cubicBezTo>
                    <a:pt x="856496" y="455956"/>
                    <a:pt x="854204" y="457799"/>
                    <a:pt x="851535" y="458769"/>
                  </a:cubicBezTo>
                  <a:cubicBezTo>
                    <a:pt x="847190" y="460349"/>
                    <a:pt x="842660" y="461363"/>
                    <a:pt x="838200" y="462579"/>
                  </a:cubicBezTo>
                  <a:lnTo>
                    <a:pt x="809625" y="470199"/>
                  </a:lnTo>
                  <a:cubicBezTo>
                    <a:pt x="804274" y="471640"/>
                    <a:pt x="770545" y="481037"/>
                    <a:pt x="765810" y="481629"/>
                  </a:cubicBezTo>
                  <a:cubicBezTo>
                    <a:pt x="760730" y="482264"/>
                    <a:pt x="755612" y="482644"/>
                    <a:pt x="750570" y="483534"/>
                  </a:cubicBezTo>
                  <a:cubicBezTo>
                    <a:pt x="736178" y="486074"/>
                    <a:pt x="733747" y="488237"/>
                    <a:pt x="720090" y="489249"/>
                  </a:cubicBezTo>
                  <a:cubicBezTo>
                    <a:pt x="707409" y="490188"/>
                    <a:pt x="694690" y="490519"/>
                    <a:pt x="681990" y="491154"/>
                  </a:cubicBezTo>
                  <a:cubicBezTo>
                    <a:pt x="676275" y="491789"/>
                    <a:pt x="670595" y="493059"/>
                    <a:pt x="664845" y="493059"/>
                  </a:cubicBezTo>
                  <a:cubicBezTo>
                    <a:pt x="626740" y="493059"/>
                    <a:pt x="588636" y="492212"/>
                    <a:pt x="550545" y="491154"/>
                  </a:cubicBezTo>
                  <a:cubicBezTo>
                    <a:pt x="542902" y="490942"/>
                    <a:pt x="535313" y="489775"/>
                    <a:pt x="527685" y="489249"/>
                  </a:cubicBezTo>
                  <a:cubicBezTo>
                    <a:pt x="516897" y="488505"/>
                    <a:pt x="506100" y="487891"/>
                    <a:pt x="495300" y="487344"/>
                  </a:cubicBezTo>
                  <a:cubicBezTo>
                    <a:pt x="446402" y="484868"/>
                    <a:pt x="397407" y="483790"/>
                    <a:pt x="348615" y="479724"/>
                  </a:cubicBezTo>
                  <a:cubicBezTo>
                    <a:pt x="341172" y="479104"/>
                    <a:pt x="326102" y="477242"/>
                    <a:pt x="318135" y="475914"/>
                  </a:cubicBezTo>
                  <a:cubicBezTo>
                    <a:pt x="301199" y="473091"/>
                    <a:pt x="312991" y="473310"/>
                    <a:pt x="287655" y="472104"/>
                  </a:cubicBezTo>
                  <a:cubicBezTo>
                    <a:pt x="267982" y="471167"/>
                    <a:pt x="248279" y="471008"/>
                    <a:pt x="228600" y="470199"/>
                  </a:cubicBezTo>
                  <a:lnTo>
                    <a:pt x="148590" y="466389"/>
                  </a:lnTo>
                  <a:lnTo>
                    <a:pt x="97155" y="464484"/>
                  </a:lnTo>
                  <a:cubicBezTo>
                    <a:pt x="79967" y="460187"/>
                    <a:pt x="86883" y="462330"/>
                    <a:pt x="76200" y="458769"/>
                  </a:cubicBezTo>
                  <a:cubicBezTo>
                    <a:pt x="73747" y="455498"/>
                    <a:pt x="68903" y="449334"/>
                    <a:pt x="66675" y="445434"/>
                  </a:cubicBezTo>
                  <a:cubicBezTo>
                    <a:pt x="57528" y="429427"/>
                    <a:pt x="69743" y="447096"/>
                    <a:pt x="55245" y="426384"/>
                  </a:cubicBezTo>
                  <a:cubicBezTo>
                    <a:pt x="53424" y="423783"/>
                    <a:pt x="51596" y="421175"/>
                    <a:pt x="49530" y="418764"/>
                  </a:cubicBezTo>
                  <a:cubicBezTo>
                    <a:pt x="42337" y="410372"/>
                    <a:pt x="44528" y="415714"/>
                    <a:pt x="38100" y="405429"/>
                  </a:cubicBezTo>
                  <a:cubicBezTo>
                    <a:pt x="36595" y="403021"/>
                    <a:pt x="35795" y="400217"/>
                    <a:pt x="34290" y="397809"/>
                  </a:cubicBezTo>
                  <a:cubicBezTo>
                    <a:pt x="22791" y="379410"/>
                    <a:pt x="34364" y="402028"/>
                    <a:pt x="22860" y="380664"/>
                  </a:cubicBezTo>
                  <a:cubicBezTo>
                    <a:pt x="14587" y="365299"/>
                    <a:pt x="15541" y="366226"/>
                    <a:pt x="9525" y="350184"/>
                  </a:cubicBezTo>
                  <a:cubicBezTo>
                    <a:pt x="7936" y="340651"/>
                    <a:pt x="6941" y="335224"/>
                    <a:pt x="5715" y="325419"/>
                  </a:cubicBezTo>
                  <a:cubicBezTo>
                    <a:pt x="5002" y="319713"/>
                    <a:pt x="4570" y="313974"/>
                    <a:pt x="3810" y="308274"/>
                  </a:cubicBezTo>
                  <a:cubicBezTo>
                    <a:pt x="-917" y="272824"/>
                    <a:pt x="5218" y="329972"/>
                    <a:pt x="0" y="277794"/>
                  </a:cubicBezTo>
                  <a:cubicBezTo>
                    <a:pt x="635" y="253029"/>
                    <a:pt x="805" y="228248"/>
                    <a:pt x="1905" y="203499"/>
                  </a:cubicBezTo>
                  <a:cubicBezTo>
                    <a:pt x="2357" y="193321"/>
                    <a:pt x="3515" y="194053"/>
                    <a:pt x="5715" y="186354"/>
                  </a:cubicBezTo>
                  <a:cubicBezTo>
                    <a:pt x="6434" y="183837"/>
                    <a:pt x="6701" y="181185"/>
                    <a:pt x="7620" y="178734"/>
                  </a:cubicBezTo>
                  <a:cubicBezTo>
                    <a:pt x="8617" y="176075"/>
                    <a:pt x="10433" y="173773"/>
                    <a:pt x="11430" y="171114"/>
                  </a:cubicBezTo>
                  <a:cubicBezTo>
                    <a:pt x="14176" y="163790"/>
                    <a:pt x="13045" y="160112"/>
                    <a:pt x="15240" y="152064"/>
                  </a:cubicBezTo>
                  <a:cubicBezTo>
                    <a:pt x="16140" y="148765"/>
                    <a:pt x="17969" y="145783"/>
                    <a:pt x="19050" y="142539"/>
                  </a:cubicBezTo>
                  <a:cubicBezTo>
                    <a:pt x="20512" y="138153"/>
                    <a:pt x="21532" y="133632"/>
                    <a:pt x="22860" y="129204"/>
                  </a:cubicBezTo>
                  <a:cubicBezTo>
                    <a:pt x="23437" y="127281"/>
                    <a:pt x="24313" y="125446"/>
                    <a:pt x="24765" y="123489"/>
                  </a:cubicBezTo>
                  <a:cubicBezTo>
                    <a:pt x="26221" y="117179"/>
                    <a:pt x="26301" y="110502"/>
                    <a:pt x="28575" y="104439"/>
                  </a:cubicBezTo>
                  <a:cubicBezTo>
                    <a:pt x="30480" y="99359"/>
                    <a:pt x="32574" y="94346"/>
                    <a:pt x="34290" y="89199"/>
                  </a:cubicBezTo>
                  <a:cubicBezTo>
                    <a:pt x="35118" y="86715"/>
                    <a:pt x="35476" y="84096"/>
                    <a:pt x="36195" y="81579"/>
                  </a:cubicBezTo>
                  <a:cubicBezTo>
                    <a:pt x="36747" y="79648"/>
                    <a:pt x="37465" y="77769"/>
                    <a:pt x="38100" y="75864"/>
                  </a:cubicBezTo>
                  <a:cubicBezTo>
                    <a:pt x="41402" y="52749"/>
                    <a:pt x="38317" y="71077"/>
                    <a:pt x="41910" y="54909"/>
                  </a:cubicBezTo>
                  <a:cubicBezTo>
                    <a:pt x="42779" y="50996"/>
                    <a:pt x="43678" y="43754"/>
                    <a:pt x="45720" y="39669"/>
                  </a:cubicBezTo>
                  <a:cubicBezTo>
                    <a:pt x="46744" y="37621"/>
                    <a:pt x="48600" y="36046"/>
                    <a:pt x="49530" y="33954"/>
                  </a:cubicBezTo>
                  <a:cubicBezTo>
                    <a:pt x="53541" y="24930"/>
                    <a:pt x="46355" y="6331"/>
                    <a:pt x="47625" y="1569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0" name="Imagen 29">
              <a:extLst>
                <a:ext uri="{FF2B5EF4-FFF2-40B4-BE49-F238E27FC236}">
                  <a16:creationId xmlns:a16="http://schemas.microsoft.com/office/drawing/2014/main" id="{F825947B-BFEC-3A86-3073-A513B961A1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6667" b="86218" l="2571" r="69280">
                          <a14:foregroundMark x1="4820" y1="25641" x2="4949" y2="21795"/>
                          <a14:foregroundMark x1="2378" y1="26923" x2="3470" y2="26282"/>
                          <a14:foregroundMark x1="2635" y1="47436" x2="3985" y2="44551"/>
                          <a14:foregroundMark x1="4563" y1="49359" x2="7841" y2="61859"/>
                          <a14:foregroundMark x1="11568" y1="51603" x2="11954" y2="68590"/>
                          <a14:foregroundMark x1="13368" y1="45833" x2="13496" y2="63462"/>
                          <a14:foregroundMark x1="12532" y1="46474" x2="10476" y2="53205"/>
                          <a14:foregroundMark x1="10925" y1="47756" x2="10219" y2="51282"/>
                          <a14:foregroundMark x1="12982" y1="41026" x2="11183" y2="46795"/>
                          <a14:foregroundMark x1="14589" y1="47115" x2="20051" y2="63141"/>
                          <a14:foregroundMark x1="20694" y1="62500" x2="21015" y2="60897"/>
                          <a14:foregroundMark x1="25964" y1="41026" x2="22429" y2="58013"/>
                          <a14:foregroundMark x1="26799" y1="39423" x2="30398" y2="50000"/>
                          <a14:foregroundMark x1="25964" y1="39423" x2="21337" y2="51923"/>
                          <a14:foregroundMark x1="21465" y1="60577" x2="27506" y2="77244"/>
                          <a14:foregroundMark x1="27506" y1="77564" x2="28085" y2="75962"/>
                          <a14:foregroundMark x1="30270" y1="56090" x2="30527" y2="53846"/>
                          <a14:foregroundMark x1="4242" y1="45192" x2="5463" y2="50321"/>
                          <a14:foregroundMark x1="7326" y1="29487" x2="6041" y2="42628"/>
                          <a14:foregroundMark x1="2892" y1="20192" x2="3149" y2="23077"/>
                          <a14:foregroundMark x1="4627" y1="16987" x2="4820" y2="21474"/>
                          <a14:foregroundMark x1="46015" y1="46474" x2="42866" y2="58974"/>
                          <a14:foregroundMark x1="46144" y1="44231" x2="42609" y2="54167"/>
                          <a14:foregroundMark x1="53920" y1="29167" x2="52506" y2="40705"/>
                          <a14:foregroundMark x1="52956" y1="29487" x2="50900" y2="39744"/>
                          <a14:foregroundMark x1="51671" y1="32051" x2="51671" y2="38462"/>
                          <a14:foregroundMark x1="51735" y1="29808" x2="51607" y2="31090"/>
                          <a14:foregroundMark x1="55977" y1="21795" x2="55977" y2="37821"/>
                          <a14:foregroundMark x1="55848" y1="20513" x2="55848" y2="29487"/>
                          <a14:foregroundMark x1="60476" y1="36218" x2="57262" y2="45192"/>
                          <a14:foregroundMark x1="62982" y1="38141" x2="64332" y2="58333"/>
                          <a14:foregroundMark x1="64653" y1="38782" x2="66710" y2="46474"/>
                          <a14:foregroundMark x1="54049" y1="50962" x2="53663" y2="64103"/>
                          <a14:foregroundMark x1="69344" y1="35897" x2="69344" y2="36218"/>
                          <a14:foregroundMark x1="10026" y1="58333" x2="10154" y2="65705"/>
                          <a14:foregroundMark x1="27121" y1="38782" x2="30527" y2="49359"/>
                          <a14:foregroundMark x1="25900" y1="39103" x2="26671" y2="38462"/>
                          <a14:foregroundMark x1="21080" y1="52564" x2="20887" y2="56410"/>
                          <a14:foregroundMark x1="25643" y1="39103" x2="22622" y2="47115"/>
                          <a14:foregroundMark x1="22429" y1="47115" x2="21208" y2="51603"/>
                          <a14:foregroundMark x1="25643" y1="38462" x2="26799" y2="36859"/>
                          <a14:foregroundMark x1="29049" y1="44231" x2="30656" y2="49038"/>
                          <a14:foregroundMark x1="30720" y1="49038" x2="30848" y2="50641"/>
                          <a14:foregroundMark x1="30270" y1="58333" x2="30463" y2="69231"/>
                          <a14:foregroundMark x1="34897" y1="84615" x2="36954" y2="86218"/>
                          <a14:foregroundMark x1="10668" y1="70192" x2="13753" y2="72756"/>
                        </a14:backgroundRemoval>
                      </a14:imgEffect>
                    </a14:imgLayer>
                  </a14:imgProps>
                </a:ext>
              </a:extLst>
            </a:blip>
            <a:srcRect l="872" t="14576" r="32626" b="9425"/>
            <a:stretch/>
          </p:blipFill>
          <p:spPr>
            <a:xfrm>
              <a:off x="1586753" y="4456647"/>
              <a:ext cx="9003349" cy="2063066"/>
            </a:xfrm>
            <a:prstGeom prst="rect">
              <a:avLst/>
            </a:prstGeom>
          </p:spPr>
        </p:pic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F8E461A4-D933-DB3C-63A6-70FD4695E8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55348" t="42886" r="36701" b="24647"/>
            <a:stretch/>
          </p:blipFill>
          <p:spPr>
            <a:xfrm>
              <a:off x="9663042" y="4974939"/>
              <a:ext cx="927059" cy="935631"/>
            </a:xfrm>
            <a:prstGeom prst="rect">
              <a:avLst/>
            </a:prstGeom>
          </p:spPr>
        </p:pic>
      </p:grpSp>
      <p:grpSp>
        <p:nvGrpSpPr>
          <p:cNvPr id="37" name="Grupo 36">
            <a:extLst>
              <a:ext uri="{FF2B5EF4-FFF2-40B4-BE49-F238E27FC236}">
                <a16:creationId xmlns:a16="http://schemas.microsoft.com/office/drawing/2014/main" id="{666063C4-5307-ECA5-12A7-477D41A2AD0C}"/>
              </a:ext>
            </a:extLst>
          </p:cNvPr>
          <p:cNvGrpSpPr/>
          <p:nvPr/>
        </p:nvGrpSpPr>
        <p:grpSpPr>
          <a:xfrm>
            <a:off x="5141490" y="1729313"/>
            <a:ext cx="3176365" cy="1566547"/>
            <a:chOff x="3083860" y="6120816"/>
            <a:chExt cx="5722751" cy="2575753"/>
          </a:xfrm>
        </p:grpSpPr>
        <p:pic>
          <p:nvPicPr>
            <p:cNvPr id="38" name="Imagen 37">
              <a:extLst>
                <a:ext uri="{FF2B5EF4-FFF2-40B4-BE49-F238E27FC236}">
                  <a16:creationId xmlns:a16="http://schemas.microsoft.com/office/drawing/2014/main" id="{7F6A15B0-F2A6-1972-8D12-3B9246EB4E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63190" t="27355" b="18937"/>
            <a:stretch/>
          </p:blipFill>
          <p:spPr>
            <a:xfrm>
              <a:off x="3083860" y="6425264"/>
              <a:ext cx="5722751" cy="2063931"/>
            </a:xfrm>
            <a:prstGeom prst="rect">
              <a:avLst/>
            </a:prstGeom>
          </p:spPr>
        </p:pic>
        <p:sp>
          <p:nvSpPr>
            <p:cNvPr id="39" name="Forma libre 43">
              <a:extLst>
                <a:ext uri="{FF2B5EF4-FFF2-40B4-BE49-F238E27FC236}">
                  <a16:creationId xmlns:a16="http://schemas.microsoft.com/office/drawing/2014/main" id="{C3321B68-41B9-A512-2452-56C42BE487A6}"/>
                </a:ext>
              </a:extLst>
            </p:cNvPr>
            <p:cNvSpPr/>
            <p:nvPr/>
          </p:nvSpPr>
          <p:spPr>
            <a:xfrm>
              <a:off x="5017624" y="6205368"/>
              <a:ext cx="1739265" cy="706755"/>
            </a:xfrm>
            <a:custGeom>
              <a:avLst/>
              <a:gdLst>
                <a:gd name="connsiteX0" fmla="*/ 47625 w 1739265"/>
                <a:gd name="connsiteY0" fmla="*/ 156210 h 706755"/>
                <a:gd name="connsiteX1" fmla="*/ 53340 w 1739265"/>
                <a:gd name="connsiteY1" fmla="*/ 85725 h 706755"/>
                <a:gd name="connsiteX2" fmla="*/ 59055 w 1739265"/>
                <a:gd name="connsiteY2" fmla="*/ 68580 h 706755"/>
                <a:gd name="connsiteX3" fmla="*/ 64770 w 1739265"/>
                <a:gd name="connsiteY3" fmla="*/ 51435 h 706755"/>
                <a:gd name="connsiteX4" fmla="*/ 70485 w 1739265"/>
                <a:gd name="connsiteY4" fmla="*/ 40005 h 706755"/>
                <a:gd name="connsiteX5" fmla="*/ 81915 w 1739265"/>
                <a:gd name="connsiteY5" fmla="*/ 32385 h 706755"/>
                <a:gd name="connsiteX6" fmla="*/ 133350 w 1739265"/>
                <a:gd name="connsiteY6" fmla="*/ 34290 h 706755"/>
                <a:gd name="connsiteX7" fmla="*/ 148590 w 1739265"/>
                <a:gd name="connsiteY7" fmla="*/ 38100 h 706755"/>
                <a:gd name="connsiteX8" fmla="*/ 179070 w 1739265"/>
                <a:gd name="connsiteY8" fmla="*/ 40005 h 706755"/>
                <a:gd name="connsiteX9" fmla="*/ 201930 w 1739265"/>
                <a:gd name="connsiteY9" fmla="*/ 41910 h 706755"/>
                <a:gd name="connsiteX10" fmla="*/ 325755 w 1739265"/>
                <a:gd name="connsiteY10" fmla="*/ 40005 h 706755"/>
                <a:gd name="connsiteX11" fmla="*/ 340995 w 1739265"/>
                <a:gd name="connsiteY11" fmla="*/ 38100 h 706755"/>
                <a:gd name="connsiteX12" fmla="*/ 373380 w 1739265"/>
                <a:gd name="connsiteY12" fmla="*/ 36195 h 706755"/>
                <a:gd name="connsiteX13" fmla="*/ 392430 w 1739265"/>
                <a:gd name="connsiteY13" fmla="*/ 34290 h 706755"/>
                <a:gd name="connsiteX14" fmla="*/ 451485 w 1739265"/>
                <a:gd name="connsiteY14" fmla="*/ 32385 h 706755"/>
                <a:gd name="connsiteX15" fmla="*/ 504825 w 1739265"/>
                <a:gd name="connsiteY15" fmla="*/ 34290 h 706755"/>
                <a:gd name="connsiteX16" fmla="*/ 533400 w 1739265"/>
                <a:gd name="connsiteY16" fmla="*/ 38100 h 706755"/>
                <a:gd name="connsiteX17" fmla="*/ 548640 w 1739265"/>
                <a:gd name="connsiteY17" fmla="*/ 40005 h 706755"/>
                <a:gd name="connsiteX18" fmla="*/ 563880 w 1739265"/>
                <a:gd name="connsiteY18" fmla="*/ 43815 h 706755"/>
                <a:gd name="connsiteX19" fmla="*/ 579120 w 1739265"/>
                <a:gd name="connsiteY19" fmla="*/ 45720 h 706755"/>
                <a:gd name="connsiteX20" fmla="*/ 600075 w 1739265"/>
                <a:gd name="connsiteY20" fmla="*/ 49530 h 706755"/>
                <a:gd name="connsiteX21" fmla="*/ 624840 w 1739265"/>
                <a:gd name="connsiteY21" fmla="*/ 51435 h 706755"/>
                <a:gd name="connsiteX22" fmla="*/ 638175 w 1739265"/>
                <a:gd name="connsiteY22" fmla="*/ 53340 h 706755"/>
                <a:gd name="connsiteX23" fmla="*/ 657225 w 1739265"/>
                <a:gd name="connsiteY23" fmla="*/ 57150 h 706755"/>
                <a:gd name="connsiteX24" fmla="*/ 702945 w 1739265"/>
                <a:gd name="connsiteY24" fmla="*/ 59055 h 706755"/>
                <a:gd name="connsiteX25" fmla="*/ 744855 w 1739265"/>
                <a:gd name="connsiteY25" fmla="*/ 57150 h 706755"/>
                <a:gd name="connsiteX26" fmla="*/ 760095 w 1739265"/>
                <a:gd name="connsiteY26" fmla="*/ 55245 h 706755"/>
                <a:gd name="connsiteX27" fmla="*/ 792480 w 1739265"/>
                <a:gd name="connsiteY27" fmla="*/ 51435 h 706755"/>
                <a:gd name="connsiteX28" fmla="*/ 805815 w 1739265"/>
                <a:gd name="connsiteY28" fmla="*/ 49530 h 706755"/>
                <a:gd name="connsiteX29" fmla="*/ 821055 w 1739265"/>
                <a:gd name="connsiteY29" fmla="*/ 47625 h 706755"/>
                <a:gd name="connsiteX30" fmla="*/ 855345 w 1739265"/>
                <a:gd name="connsiteY30" fmla="*/ 41910 h 706755"/>
                <a:gd name="connsiteX31" fmla="*/ 868680 w 1739265"/>
                <a:gd name="connsiteY31" fmla="*/ 40005 h 706755"/>
                <a:gd name="connsiteX32" fmla="*/ 878205 w 1739265"/>
                <a:gd name="connsiteY32" fmla="*/ 38100 h 706755"/>
                <a:gd name="connsiteX33" fmla="*/ 891540 w 1739265"/>
                <a:gd name="connsiteY33" fmla="*/ 36195 h 706755"/>
                <a:gd name="connsiteX34" fmla="*/ 906780 w 1739265"/>
                <a:gd name="connsiteY34" fmla="*/ 32385 h 706755"/>
                <a:gd name="connsiteX35" fmla="*/ 914400 w 1739265"/>
                <a:gd name="connsiteY35" fmla="*/ 30480 h 706755"/>
                <a:gd name="connsiteX36" fmla="*/ 920115 w 1739265"/>
                <a:gd name="connsiteY36" fmla="*/ 28575 h 706755"/>
                <a:gd name="connsiteX37" fmla="*/ 935355 w 1739265"/>
                <a:gd name="connsiteY37" fmla="*/ 24765 h 706755"/>
                <a:gd name="connsiteX38" fmla="*/ 946785 w 1739265"/>
                <a:gd name="connsiteY38" fmla="*/ 20955 h 706755"/>
                <a:gd name="connsiteX39" fmla="*/ 958215 w 1739265"/>
                <a:gd name="connsiteY39" fmla="*/ 19050 h 706755"/>
                <a:gd name="connsiteX40" fmla="*/ 973455 w 1739265"/>
                <a:gd name="connsiteY40" fmla="*/ 15240 h 706755"/>
                <a:gd name="connsiteX41" fmla="*/ 1013460 w 1739265"/>
                <a:gd name="connsiteY41" fmla="*/ 11430 h 706755"/>
                <a:gd name="connsiteX42" fmla="*/ 1038225 w 1739265"/>
                <a:gd name="connsiteY42" fmla="*/ 7620 h 706755"/>
                <a:gd name="connsiteX43" fmla="*/ 1055370 w 1739265"/>
                <a:gd name="connsiteY43" fmla="*/ 5715 h 706755"/>
                <a:gd name="connsiteX44" fmla="*/ 1116330 w 1739265"/>
                <a:gd name="connsiteY44" fmla="*/ 1905 h 706755"/>
                <a:gd name="connsiteX45" fmla="*/ 1196340 w 1739265"/>
                <a:gd name="connsiteY45" fmla="*/ 0 h 706755"/>
                <a:gd name="connsiteX46" fmla="*/ 1291590 w 1739265"/>
                <a:gd name="connsiteY46" fmla="*/ 1905 h 706755"/>
                <a:gd name="connsiteX47" fmla="*/ 1301115 w 1739265"/>
                <a:gd name="connsiteY47" fmla="*/ 3810 h 706755"/>
                <a:gd name="connsiteX48" fmla="*/ 1316355 w 1739265"/>
                <a:gd name="connsiteY48" fmla="*/ 5715 h 706755"/>
                <a:gd name="connsiteX49" fmla="*/ 1322070 w 1739265"/>
                <a:gd name="connsiteY49" fmla="*/ 7620 h 706755"/>
                <a:gd name="connsiteX50" fmla="*/ 1331595 w 1739265"/>
                <a:gd name="connsiteY50" fmla="*/ 11430 h 706755"/>
                <a:gd name="connsiteX51" fmla="*/ 1343025 w 1739265"/>
                <a:gd name="connsiteY51" fmla="*/ 13335 h 706755"/>
                <a:gd name="connsiteX52" fmla="*/ 1360170 w 1739265"/>
                <a:gd name="connsiteY52" fmla="*/ 19050 h 706755"/>
                <a:gd name="connsiteX53" fmla="*/ 1377315 w 1739265"/>
                <a:gd name="connsiteY53" fmla="*/ 24765 h 706755"/>
                <a:gd name="connsiteX54" fmla="*/ 1383030 w 1739265"/>
                <a:gd name="connsiteY54" fmla="*/ 26670 h 706755"/>
                <a:gd name="connsiteX55" fmla="*/ 1388745 w 1739265"/>
                <a:gd name="connsiteY55" fmla="*/ 30480 h 706755"/>
                <a:gd name="connsiteX56" fmla="*/ 1400175 w 1739265"/>
                <a:gd name="connsiteY56" fmla="*/ 34290 h 706755"/>
                <a:gd name="connsiteX57" fmla="*/ 1405890 w 1739265"/>
                <a:gd name="connsiteY57" fmla="*/ 38100 h 706755"/>
                <a:gd name="connsiteX58" fmla="*/ 1413510 w 1739265"/>
                <a:gd name="connsiteY58" fmla="*/ 40005 h 706755"/>
                <a:gd name="connsiteX59" fmla="*/ 1424940 w 1739265"/>
                <a:gd name="connsiteY59" fmla="*/ 43815 h 706755"/>
                <a:gd name="connsiteX60" fmla="*/ 1430655 w 1739265"/>
                <a:gd name="connsiteY60" fmla="*/ 45720 h 706755"/>
                <a:gd name="connsiteX61" fmla="*/ 1449705 w 1739265"/>
                <a:gd name="connsiteY61" fmla="*/ 49530 h 706755"/>
                <a:gd name="connsiteX62" fmla="*/ 1499235 w 1739265"/>
                <a:gd name="connsiteY62" fmla="*/ 66675 h 706755"/>
                <a:gd name="connsiteX63" fmla="*/ 1516380 w 1739265"/>
                <a:gd name="connsiteY63" fmla="*/ 72390 h 706755"/>
                <a:gd name="connsiteX64" fmla="*/ 1586865 w 1739265"/>
                <a:gd name="connsiteY64" fmla="*/ 91440 h 706755"/>
                <a:gd name="connsiteX65" fmla="*/ 1619250 w 1739265"/>
                <a:gd name="connsiteY65" fmla="*/ 100965 h 706755"/>
                <a:gd name="connsiteX66" fmla="*/ 1663065 w 1739265"/>
                <a:gd name="connsiteY66" fmla="*/ 114300 h 706755"/>
                <a:gd name="connsiteX67" fmla="*/ 1682115 w 1739265"/>
                <a:gd name="connsiteY67" fmla="*/ 120015 h 706755"/>
                <a:gd name="connsiteX68" fmla="*/ 1697355 w 1739265"/>
                <a:gd name="connsiteY68" fmla="*/ 125730 h 706755"/>
                <a:gd name="connsiteX69" fmla="*/ 1695450 w 1739265"/>
                <a:gd name="connsiteY69" fmla="*/ 144780 h 706755"/>
                <a:gd name="connsiteX70" fmla="*/ 1685925 w 1739265"/>
                <a:gd name="connsiteY70" fmla="*/ 180975 h 706755"/>
                <a:gd name="connsiteX71" fmla="*/ 1670685 w 1739265"/>
                <a:gd name="connsiteY71" fmla="*/ 215265 h 706755"/>
                <a:gd name="connsiteX72" fmla="*/ 1624965 w 1739265"/>
                <a:gd name="connsiteY72" fmla="*/ 285750 h 706755"/>
                <a:gd name="connsiteX73" fmla="*/ 1626870 w 1739265"/>
                <a:gd name="connsiteY73" fmla="*/ 264795 h 706755"/>
                <a:gd name="connsiteX74" fmla="*/ 1632585 w 1739265"/>
                <a:gd name="connsiteY74" fmla="*/ 255270 h 706755"/>
                <a:gd name="connsiteX75" fmla="*/ 1630680 w 1739265"/>
                <a:gd name="connsiteY75" fmla="*/ 240030 h 706755"/>
                <a:gd name="connsiteX76" fmla="*/ 1640205 w 1739265"/>
                <a:gd name="connsiteY76" fmla="*/ 238125 h 706755"/>
                <a:gd name="connsiteX77" fmla="*/ 1651635 w 1739265"/>
                <a:gd name="connsiteY77" fmla="*/ 228600 h 706755"/>
                <a:gd name="connsiteX78" fmla="*/ 1657350 w 1739265"/>
                <a:gd name="connsiteY78" fmla="*/ 224790 h 706755"/>
                <a:gd name="connsiteX79" fmla="*/ 1672590 w 1739265"/>
                <a:gd name="connsiteY79" fmla="*/ 217170 h 706755"/>
                <a:gd name="connsiteX80" fmla="*/ 1693545 w 1739265"/>
                <a:gd name="connsiteY80" fmla="*/ 211455 h 706755"/>
                <a:gd name="connsiteX81" fmla="*/ 1710690 w 1739265"/>
                <a:gd name="connsiteY81" fmla="*/ 205740 h 706755"/>
                <a:gd name="connsiteX82" fmla="*/ 1722120 w 1739265"/>
                <a:gd name="connsiteY82" fmla="*/ 198120 h 706755"/>
                <a:gd name="connsiteX83" fmla="*/ 1724025 w 1739265"/>
                <a:gd name="connsiteY83" fmla="*/ 192405 h 706755"/>
                <a:gd name="connsiteX84" fmla="*/ 1716405 w 1739265"/>
                <a:gd name="connsiteY84" fmla="*/ 158115 h 706755"/>
                <a:gd name="connsiteX85" fmla="*/ 1710690 w 1739265"/>
                <a:gd name="connsiteY85" fmla="*/ 156210 h 706755"/>
                <a:gd name="connsiteX86" fmla="*/ 1704975 w 1739265"/>
                <a:gd name="connsiteY86" fmla="*/ 160020 h 706755"/>
                <a:gd name="connsiteX87" fmla="*/ 1708785 w 1739265"/>
                <a:gd name="connsiteY87" fmla="*/ 169545 h 706755"/>
                <a:gd name="connsiteX88" fmla="*/ 1710690 w 1739265"/>
                <a:gd name="connsiteY88" fmla="*/ 179070 h 706755"/>
                <a:gd name="connsiteX89" fmla="*/ 1714500 w 1739265"/>
                <a:gd name="connsiteY89" fmla="*/ 188595 h 706755"/>
                <a:gd name="connsiteX90" fmla="*/ 1716405 w 1739265"/>
                <a:gd name="connsiteY90" fmla="*/ 194310 h 706755"/>
                <a:gd name="connsiteX91" fmla="*/ 1720215 w 1739265"/>
                <a:gd name="connsiteY91" fmla="*/ 201930 h 706755"/>
                <a:gd name="connsiteX92" fmla="*/ 1724025 w 1739265"/>
                <a:gd name="connsiteY92" fmla="*/ 220980 h 706755"/>
                <a:gd name="connsiteX93" fmla="*/ 1725930 w 1739265"/>
                <a:gd name="connsiteY93" fmla="*/ 228600 h 706755"/>
                <a:gd name="connsiteX94" fmla="*/ 1729740 w 1739265"/>
                <a:gd name="connsiteY94" fmla="*/ 409575 h 706755"/>
                <a:gd name="connsiteX95" fmla="*/ 1735455 w 1739265"/>
                <a:gd name="connsiteY95" fmla="*/ 441960 h 706755"/>
                <a:gd name="connsiteX96" fmla="*/ 1739265 w 1739265"/>
                <a:gd name="connsiteY96" fmla="*/ 462915 h 706755"/>
                <a:gd name="connsiteX97" fmla="*/ 1735455 w 1739265"/>
                <a:gd name="connsiteY97" fmla="*/ 546735 h 706755"/>
                <a:gd name="connsiteX98" fmla="*/ 1733550 w 1739265"/>
                <a:gd name="connsiteY98" fmla="*/ 552450 h 706755"/>
                <a:gd name="connsiteX99" fmla="*/ 1731645 w 1739265"/>
                <a:gd name="connsiteY99" fmla="*/ 561975 h 706755"/>
                <a:gd name="connsiteX100" fmla="*/ 1725930 w 1739265"/>
                <a:gd name="connsiteY100" fmla="*/ 579120 h 706755"/>
                <a:gd name="connsiteX101" fmla="*/ 1724025 w 1739265"/>
                <a:gd name="connsiteY101" fmla="*/ 584835 h 706755"/>
                <a:gd name="connsiteX102" fmla="*/ 1712595 w 1739265"/>
                <a:gd name="connsiteY102" fmla="*/ 594360 h 706755"/>
                <a:gd name="connsiteX103" fmla="*/ 1695450 w 1739265"/>
                <a:gd name="connsiteY103" fmla="*/ 607695 h 706755"/>
                <a:gd name="connsiteX104" fmla="*/ 1682115 w 1739265"/>
                <a:gd name="connsiteY104" fmla="*/ 613410 h 706755"/>
                <a:gd name="connsiteX105" fmla="*/ 1661160 w 1739265"/>
                <a:gd name="connsiteY105" fmla="*/ 624840 h 706755"/>
                <a:gd name="connsiteX106" fmla="*/ 1655445 w 1739265"/>
                <a:gd name="connsiteY106" fmla="*/ 626745 h 706755"/>
                <a:gd name="connsiteX107" fmla="*/ 1638300 w 1739265"/>
                <a:gd name="connsiteY107" fmla="*/ 630555 h 706755"/>
                <a:gd name="connsiteX108" fmla="*/ 1624965 w 1739265"/>
                <a:gd name="connsiteY108" fmla="*/ 636270 h 706755"/>
                <a:gd name="connsiteX109" fmla="*/ 1617345 w 1739265"/>
                <a:gd name="connsiteY109" fmla="*/ 638175 h 706755"/>
                <a:gd name="connsiteX110" fmla="*/ 1607820 w 1739265"/>
                <a:gd name="connsiteY110" fmla="*/ 640080 h 706755"/>
                <a:gd name="connsiteX111" fmla="*/ 1596390 w 1739265"/>
                <a:gd name="connsiteY111" fmla="*/ 641985 h 706755"/>
                <a:gd name="connsiteX112" fmla="*/ 1590675 w 1739265"/>
                <a:gd name="connsiteY112" fmla="*/ 643890 h 706755"/>
                <a:gd name="connsiteX113" fmla="*/ 1573530 w 1739265"/>
                <a:gd name="connsiteY113" fmla="*/ 647700 h 706755"/>
                <a:gd name="connsiteX114" fmla="*/ 1565910 w 1739265"/>
                <a:gd name="connsiteY114" fmla="*/ 649605 h 706755"/>
                <a:gd name="connsiteX115" fmla="*/ 1556385 w 1739265"/>
                <a:gd name="connsiteY115" fmla="*/ 651510 h 706755"/>
                <a:gd name="connsiteX116" fmla="*/ 1541145 w 1739265"/>
                <a:gd name="connsiteY116" fmla="*/ 655320 h 706755"/>
                <a:gd name="connsiteX117" fmla="*/ 1531620 w 1739265"/>
                <a:gd name="connsiteY117" fmla="*/ 657225 h 706755"/>
                <a:gd name="connsiteX118" fmla="*/ 1512570 w 1739265"/>
                <a:gd name="connsiteY118" fmla="*/ 661035 h 706755"/>
                <a:gd name="connsiteX119" fmla="*/ 1483995 w 1739265"/>
                <a:gd name="connsiteY119" fmla="*/ 662940 h 706755"/>
                <a:gd name="connsiteX120" fmla="*/ 1453515 w 1739265"/>
                <a:gd name="connsiteY120" fmla="*/ 666750 h 706755"/>
                <a:gd name="connsiteX121" fmla="*/ 1445895 w 1739265"/>
                <a:gd name="connsiteY121" fmla="*/ 668655 h 706755"/>
                <a:gd name="connsiteX122" fmla="*/ 1432560 w 1739265"/>
                <a:gd name="connsiteY122" fmla="*/ 670560 h 706755"/>
                <a:gd name="connsiteX123" fmla="*/ 1400175 w 1739265"/>
                <a:gd name="connsiteY123" fmla="*/ 674370 h 706755"/>
                <a:gd name="connsiteX124" fmla="*/ 1375410 w 1739265"/>
                <a:gd name="connsiteY124" fmla="*/ 678180 h 706755"/>
                <a:gd name="connsiteX125" fmla="*/ 1352550 w 1739265"/>
                <a:gd name="connsiteY125" fmla="*/ 680085 h 706755"/>
                <a:gd name="connsiteX126" fmla="*/ 1337310 w 1739265"/>
                <a:gd name="connsiteY126" fmla="*/ 683895 h 706755"/>
                <a:gd name="connsiteX127" fmla="*/ 1293495 w 1739265"/>
                <a:gd name="connsiteY127" fmla="*/ 687705 h 706755"/>
                <a:gd name="connsiteX128" fmla="*/ 1217295 w 1739265"/>
                <a:gd name="connsiteY128" fmla="*/ 689610 h 706755"/>
                <a:gd name="connsiteX129" fmla="*/ 1154430 w 1739265"/>
                <a:gd name="connsiteY129" fmla="*/ 691515 h 706755"/>
                <a:gd name="connsiteX130" fmla="*/ 1114425 w 1739265"/>
                <a:gd name="connsiteY130" fmla="*/ 693420 h 706755"/>
                <a:gd name="connsiteX131" fmla="*/ 979170 w 1739265"/>
                <a:gd name="connsiteY131" fmla="*/ 695325 h 706755"/>
                <a:gd name="connsiteX132" fmla="*/ 954405 w 1739265"/>
                <a:gd name="connsiteY132" fmla="*/ 699135 h 706755"/>
                <a:gd name="connsiteX133" fmla="*/ 931545 w 1739265"/>
                <a:gd name="connsiteY133" fmla="*/ 701040 h 706755"/>
                <a:gd name="connsiteX134" fmla="*/ 916305 w 1739265"/>
                <a:gd name="connsiteY134" fmla="*/ 702945 h 706755"/>
                <a:gd name="connsiteX135" fmla="*/ 853440 w 1739265"/>
                <a:gd name="connsiteY135" fmla="*/ 706755 h 706755"/>
                <a:gd name="connsiteX136" fmla="*/ 693420 w 1739265"/>
                <a:gd name="connsiteY136" fmla="*/ 699135 h 706755"/>
                <a:gd name="connsiteX137" fmla="*/ 666750 w 1739265"/>
                <a:gd name="connsiteY137" fmla="*/ 695325 h 706755"/>
                <a:gd name="connsiteX138" fmla="*/ 643890 w 1739265"/>
                <a:gd name="connsiteY138" fmla="*/ 693420 h 706755"/>
                <a:gd name="connsiteX139" fmla="*/ 634365 w 1739265"/>
                <a:gd name="connsiteY139" fmla="*/ 691515 h 706755"/>
                <a:gd name="connsiteX140" fmla="*/ 626745 w 1739265"/>
                <a:gd name="connsiteY140" fmla="*/ 689610 h 706755"/>
                <a:gd name="connsiteX141" fmla="*/ 571500 w 1739265"/>
                <a:gd name="connsiteY141" fmla="*/ 681990 h 706755"/>
                <a:gd name="connsiteX142" fmla="*/ 535305 w 1739265"/>
                <a:gd name="connsiteY142" fmla="*/ 676275 h 706755"/>
                <a:gd name="connsiteX143" fmla="*/ 506730 w 1739265"/>
                <a:gd name="connsiteY143" fmla="*/ 670560 h 706755"/>
                <a:gd name="connsiteX144" fmla="*/ 489585 w 1739265"/>
                <a:gd name="connsiteY144" fmla="*/ 664845 h 706755"/>
                <a:gd name="connsiteX145" fmla="*/ 481965 w 1739265"/>
                <a:gd name="connsiteY145" fmla="*/ 661035 h 706755"/>
                <a:gd name="connsiteX146" fmla="*/ 472440 w 1739265"/>
                <a:gd name="connsiteY146" fmla="*/ 657225 h 706755"/>
                <a:gd name="connsiteX147" fmla="*/ 461010 w 1739265"/>
                <a:gd name="connsiteY147" fmla="*/ 649605 h 706755"/>
                <a:gd name="connsiteX148" fmla="*/ 417195 w 1739265"/>
                <a:gd name="connsiteY148" fmla="*/ 634365 h 706755"/>
                <a:gd name="connsiteX149" fmla="*/ 405765 w 1739265"/>
                <a:gd name="connsiteY149" fmla="*/ 628650 h 706755"/>
                <a:gd name="connsiteX150" fmla="*/ 392430 w 1739265"/>
                <a:gd name="connsiteY150" fmla="*/ 624840 h 706755"/>
                <a:gd name="connsiteX151" fmla="*/ 382905 w 1739265"/>
                <a:gd name="connsiteY151" fmla="*/ 621030 h 706755"/>
                <a:gd name="connsiteX152" fmla="*/ 360045 w 1739265"/>
                <a:gd name="connsiteY152" fmla="*/ 613410 h 706755"/>
                <a:gd name="connsiteX153" fmla="*/ 329565 w 1739265"/>
                <a:gd name="connsiteY153" fmla="*/ 601980 h 706755"/>
                <a:gd name="connsiteX154" fmla="*/ 321945 w 1739265"/>
                <a:gd name="connsiteY154" fmla="*/ 598170 h 706755"/>
                <a:gd name="connsiteX155" fmla="*/ 299085 w 1739265"/>
                <a:gd name="connsiteY155" fmla="*/ 590550 h 706755"/>
                <a:gd name="connsiteX156" fmla="*/ 276225 w 1739265"/>
                <a:gd name="connsiteY156" fmla="*/ 581025 h 706755"/>
                <a:gd name="connsiteX157" fmla="*/ 264795 w 1739265"/>
                <a:gd name="connsiteY157" fmla="*/ 575310 h 706755"/>
                <a:gd name="connsiteX158" fmla="*/ 240030 w 1739265"/>
                <a:gd name="connsiteY158" fmla="*/ 567690 h 706755"/>
                <a:gd name="connsiteX159" fmla="*/ 219075 w 1739265"/>
                <a:gd name="connsiteY159" fmla="*/ 558165 h 706755"/>
                <a:gd name="connsiteX160" fmla="*/ 205740 w 1739265"/>
                <a:gd name="connsiteY160" fmla="*/ 550545 h 706755"/>
                <a:gd name="connsiteX161" fmla="*/ 190500 w 1739265"/>
                <a:gd name="connsiteY161" fmla="*/ 546735 h 706755"/>
                <a:gd name="connsiteX162" fmla="*/ 135255 w 1739265"/>
                <a:gd name="connsiteY162" fmla="*/ 520065 h 706755"/>
                <a:gd name="connsiteX163" fmla="*/ 125730 w 1739265"/>
                <a:gd name="connsiteY163" fmla="*/ 516255 h 706755"/>
                <a:gd name="connsiteX164" fmla="*/ 93345 w 1739265"/>
                <a:gd name="connsiteY164" fmla="*/ 501015 h 706755"/>
                <a:gd name="connsiteX165" fmla="*/ 87630 w 1739265"/>
                <a:gd name="connsiteY165" fmla="*/ 495300 h 706755"/>
                <a:gd name="connsiteX166" fmla="*/ 80010 w 1739265"/>
                <a:gd name="connsiteY166" fmla="*/ 491490 h 706755"/>
                <a:gd name="connsiteX167" fmla="*/ 74295 w 1739265"/>
                <a:gd name="connsiteY167" fmla="*/ 487680 h 706755"/>
                <a:gd name="connsiteX168" fmla="*/ 59055 w 1739265"/>
                <a:gd name="connsiteY168" fmla="*/ 476250 h 706755"/>
                <a:gd name="connsiteX169" fmla="*/ 55245 w 1739265"/>
                <a:gd name="connsiteY169" fmla="*/ 470535 h 706755"/>
                <a:gd name="connsiteX170" fmla="*/ 49530 w 1739265"/>
                <a:gd name="connsiteY170" fmla="*/ 464820 h 706755"/>
                <a:gd name="connsiteX171" fmla="*/ 22860 w 1739265"/>
                <a:gd name="connsiteY171" fmla="*/ 419100 h 706755"/>
                <a:gd name="connsiteX172" fmla="*/ 9525 w 1739265"/>
                <a:gd name="connsiteY172" fmla="*/ 386715 h 706755"/>
                <a:gd name="connsiteX173" fmla="*/ 3810 w 1739265"/>
                <a:gd name="connsiteY173" fmla="*/ 373380 h 706755"/>
                <a:gd name="connsiteX174" fmla="*/ 1905 w 1739265"/>
                <a:gd name="connsiteY174" fmla="*/ 356235 h 706755"/>
                <a:gd name="connsiteX175" fmla="*/ 0 w 1739265"/>
                <a:gd name="connsiteY175" fmla="*/ 342900 h 706755"/>
                <a:gd name="connsiteX176" fmla="*/ 1905 w 1739265"/>
                <a:gd name="connsiteY176" fmla="*/ 200025 h 706755"/>
                <a:gd name="connsiteX177" fmla="*/ 3810 w 1739265"/>
                <a:gd name="connsiteY177" fmla="*/ 192405 h 706755"/>
                <a:gd name="connsiteX178" fmla="*/ 7620 w 1739265"/>
                <a:gd name="connsiteY178" fmla="*/ 180975 h 706755"/>
                <a:gd name="connsiteX179" fmla="*/ 13335 w 1739265"/>
                <a:gd name="connsiteY179" fmla="*/ 167640 h 706755"/>
                <a:gd name="connsiteX180" fmla="*/ 20955 w 1739265"/>
                <a:gd name="connsiteY180" fmla="*/ 156210 h 706755"/>
                <a:gd name="connsiteX181" fmla="*/ 24765 w 1739265"/>
                <a:gd name="connsiteY181" fmla="*/ 150495 h 706755"/>
                <a:gd name="connsiteX182" fmla="*/ 32385 w 1739265"/>
                <a:gd name="connsiteY182" fmla="*/ 144780 h 706755"/>
                <a:gd name="connsiteX183" fmla="*/ 43815 w 1739265"/>
                <a:gd name="connsiteY183" fmla="*/ 137160 h 706755"/>
                <a:gd name="connsiteX184" fmla="*/ 47625 w 1739265"/>
                <a:gd name="connsiteY184" fmla="*/ 156210 h 706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</a:cxnLst>
              <a:rect l="l" t="t" r="r" b="b"/>
              <a:pathLst>
                <a:path w="1739265" h="706755">
                  <a:moveTo>
                    <a:pt x="47625" y="156210"/>
                  </a:moveTo>
                  <a:cubicBezTo>
                    <a:pt x="48272" y="145858"/>
                    <a:pt x="51320" y="91786"/>
                    <a:pt x="53340" y="85725"/>
                  </a:cubicBezTo>
                  <a:lnTo>
                    <a:pt x="59055" y="68580"/>
                  </a:lnTo>
                  <a:lnTo>
                    <a:pt x="64770" y="51435"/>
                  </a:lnTo>
                  <a:cubicBezTo>
                    <a:pt x="66129" y="47358"/>
                    <a:pt x="67009" y="43046"/>
                    <a:pt x="70485" y="40005"/>
                  </a:cubicBezTo>
                  <a:cubicBezTo>
                    <a:pt x="73931" y="36990"/>
                    <a:pt x="81915" y="32385"/>
                    <a:pt x="81915" y="32385"/>
                  </a:cubicBezTo>
                  <a:cubicBezTo>
                    <a:pt x="99060" y="33020"/>
                    <a:pt x="116227" y="33220"/>
                    <a:pt x="133350" y="34290"/>
                  </a:cubicBezTo>
                  <a:cubicBezTo>
                    <a:pt x="183450" y="37421"/>
                    <a:pt x="115861" y="34655"/>
                    <a:pt x="148590" y="38100"/>
                  </a:cubicBezTo>
                  <a:cubicBezTo>
                    <a:pt x="158714" y="39166"/>
                    <a:pt x="168916" y="39280"/>
                    <a:pt x="179070" y="40005"/>
                  </a:cubicBezTo>
                  <a:cubicBezTo>
                    <a:pt x="186697" y="40550"/>
                    <a:pt x="194310" y="41275"/>
                    <a:pt x="201930" y="41910"/>
                  </a:cubicBezTo>
                  <a:lnTo>
                    <a:pt x="325755" y="40005"/>
                  </a:lnTo>
                  <a:cubicBezTo>
                    <a:pt x="330873" y="39865"/>
                    <a:pt x="335892" y="38508"/>
                    <a:pt x="340995" y="38100"/>
                  </a:cubicBezTo>
                  <a:cubicBezTo>
                    <a:pt x="351774" y="37238"/>
                    <a:pt x="362596" y="36994"/>
                    <a:pt x="373380" y="36195"/>
                  </a:cubicBezTo>
                  <a:cubicBezTo>
                    <a:pt x="379744" y="35724"/>
                    <a:pt x="386056" y="34601"/>
                    <a:pt x="392430" y="34290"/>
                  </a:cubicBezTo>
                  <a:cubicBezTo>
                    <a:pt x="412102" y="33330"/>
                    <a:pt x="431800" y="33020"/>
                    <a:pt x="451485" y="32385"/>
                  </a:cubicBezTo>
                  <a:lnTo>
                    <a:pt x="504825" y="34290"/>
                  </a:lnTo>
                  <a:cubicBezTo>
                    <a:pt x="519153" y="35064"/>
                    <a:pt x="520769" y="36296"/>
                    <a:pt x="533400" y="38100"/>
                  </a:cubicBezTo>
                  <a:cubicBezTo>
                    <a:pt x="538468" y="38824"/>
                    <a:pt x="543560" y="39370"/>
                    <a:pt x="548640" y="40005"/>
                  </a:cubicBezTo>
                  <a:cubicBezTo>
                    <a:pt x="555594" y="42323"/>
                    <a:pt x="555342" y="42501"/>
                    <a:pt x="563880" y="43815"/>
                  </a:cubicBezTo>
                  <a:cubicBezTo>
                    <a:pt x="568940" y="44593"/>
                    <a:pt x="574070" y="44878"/>
                    <a:pt x="579120" y="45720"/>
                  </a:cubicBezTo>
                  <a:cubicBezTo>
                    <a:pt x="600096" y="49216"/>
                    <a:pt x="568713" y="46394"/>
                    <a:pt x="600075" y="49530"/>
                  </a:cubicBezTo>
                  <a:cubicBezTo>
                    <a:pt x="608313" y="50354"/>
                    <a:pt x="616602" y="50611"/>
                    <a:pt x="624840" y="51435"/>
                  </a:cubicBezTo>
                  <a:cubicBezTo>
                    <a:pt x="629308" y="51882"/>
                    <a:pt x="633757" y="52537"/>
                    <a:pt x="638175" y="53340"/>
                  </a:cubicBezTo>
                  <a:cubicBezTo>
                    <a:pt x="648024" y="55131"/>
                    <a:pt x="645452" y="56365"/>
                    <a:pt x="657225" y="57150"/>
                  </a:cubicBezTo>
                  <a:cubicBezTo>
                    <a:pt x="672444" y="58165"/>
                    <a:pt x="687705" y="58420"/>
                    <a:pt x="702945" y="59055"/>
                  </a:cubicBezTo>
                  <a:cubicBezTo>
                    <a:pt x="716915" y="58420"/>
                    <a:pt x="730902" y="58080"/>
                    <a:pt x="744855" y="57150"/>
                  </a:cubicBezTo>
                  <a:cubicBezTo>
                    <a:pt x="749963" y="56809"/>
                    <a:pt x="755011" y="55843"/>
                    <a:pt x="760095" y="55245"/>
                  </a:cubicBezTo>
                  <a:cubicBezTo>
                    <a:pt x="779094" y="53010"/>
                    <a:pt x="774414" y="53844"/>
                    <a:pt x="792480" y="51435"/>
                  </a:cubicBezTo>
                  <a:lnTo>
                    <a:pt x="805815" y="49530"/>
                  </a:lnTo>
                  <a:cubicBezTo>
                    <a:pt x="810890" y="48853"/>
                    <a:pt x="815992" y="48384"/>
                    <a:pt x="821055" y="47625"/>
                  </a:cubicBezTo>
                  <a:cubicBezTo>
                    <a:pt x="832514" y="45906"/>
                    <a:pt x="843874" y="43549"/>
                    <a:pt x="855345" y="41910"/>
                  </a:cubicBezTo>
                  <a:cubicBezTo>
                    <a:pt x="859790" y="41275"/>
                    <a:pt x="864251" y="40743"/>
                    <a:pt x="868680" y="40005"/>
                  </a:cubicBezTo>
                  <a:cubicBezTo>
                    <a:pt x="871874" y="39473"/>
                    <a:pt x="875011" y="38632"/>
                    <a:pt x="878205" y="38100"/>
                  </a:cubicBezTo>
                  <a:cubicBezTo>
                    <a:pt x="882634" y="37362"/>
                    <a:pt x="887111" y="36933"/>
                    <a:pt x="891540" y="36195"/>
                  </a:cubicBezTo>
                  <a:cubicBezTo>
                    <a:pt x="905483" y="33871"/>
                    <a:pt x="896475" y="35329"/>
                    <a:pt x="906780" y="32385"/>
                  </a:cubicBezTo>
                  <a:cubicBezTo>
                    <a:pt x="909297" y="31666"/>
                    <a:pt x="911883" y="31199"/>
                    <a:pt x="914400" y="30480"/>
                  </a:cubicBezTo>
                  <a:cubicBezTo>
                    <a:pt x="916331" y="29928"/>
                    <a:pt x="918178" y="29103"/>
                    <a:pt x="920115" y="28575"/>
                  </a:cubicBezTo>
                  <a:cubicBezTo>
                    <a:pt x="925167" y="27197"/>
                    <a:pt x="930387" y="26421"/>
                    <a:pt x="935355" y="24765"/>
                  </a:cubicBezTo>
                  <a:cubicBezTo>
                    <a:pt x="939165" y="23495"/>
                    <a:pt x="942824" y="21615"/>
                    <a:pt x="946785" y="20955"/>
                  </a:cubicBezTo>
                  <a:cubicBezTo>
                    <a:pt x="950595" y="20320"/>
                    <a:pt x="954438" y="19859"/>
                    <a:pt x="958215" y="19050"/>
                  </a:cubicBezTo>
                  <a:cubicBezTo>
                    <a:pt x="963335" y="17953"/>
                    <a:pt x="968259" y="15889"/>
                    <a:pt x="973455" y="15240"/>
                  </a:cubicBezTo>
                  <a:cubicBezTo>
                    <a:pt x="1013959" y="10177"/>
                    <a:pt x="956019" y="17174"/>
                    <a:pt x="1013460" y="11430"/>
                  </a:cubicBezTo>
                  <a:cubicBezTo>
                    <a:pt x="1026993" y="10077"/>
                    <a:pt x="1025485" y="9319"/>
                    <a:pt x="1038225" y="7620"/>
                  </a:cubicBezTo>
                  <a:cubicBezTo>
                    <a:pt x="1043925" y="6860"/>
                    <a:pt x="1049641" y="6213"/>
                    <a:pt x="1055370" y="5715"/>
                  </a:cubicBezTo>
                  <a:cubicBezTo>
                    <a:pt x="1068494" y="4574"/>
                    <a:pt x="1105206" y="2276"/>
                    <a:pt x="1116330" y="1905"/>
                  </a:cubicBezTo>
                  <a:lnTo>
                    <a:pt x="1196340" y="0"/>
                  </a:lnTo>
                  <a:lnTo>
                    <a:pt x="1291590" y="1905"/>
                  </a:lnTo>
                  <a:cubicBezTo>
                    <a:pt x="1294826" y="2023"/>
                    <a:pt x="1297915" y="3318"/>
                    <a:pt x="1301115" y="3810"/>
                  </a:cubicBezTo>
                  <a:cubicBezTo>
                    <a:pt x="1306175" y="4588"/>
                    <a:pt x="1311275" y="5080"/>
                    <a:pt x="1316355" y="5715"/>
                  </a:cubicBezTo>
                  <a:cubicBezTo>
                    <a:pt x="1318260" y="6350"/>
                    <a:pt x="1320190" y="6915"/>
                    <a:pt x="1322070" y="7620"/>
                  </a:cubicBezTo>
                  <a:cubicBezTo>
                    <a:pt x="1325272" y="8821"/>
                    <a:pt x="1328296" y="10530"/>
                    <a:pt x="1331595" y="11430"/>
                  </a:cubicBezTo>
                  <a:cubicBezTo>
                    <a:pt x="1335321" y="12446"/>
                    <a:pt x="1339237" y="12577"/>
                    <a:pt x="1343025" y="13335"/>
                  </a:cubicBezTo>
                  <a:cubicBezTo>
                    <a:pt x="1352655" y="15261"/>
                    <a:pt x="1349922" y="15324"/>
                    <a:pt x="1360170" y="19050"/>
                  </a:cubicBezTo>
                  <a:lnTo>
                    <a:pt x="1377315" y="24765"/>
                  </a:lnTo>
                  <a:cubicBezTo>
                    <a:pt x="1379220" y="25400"/>
                    <a:pt x="1381359" y="25556"/>
                    <a:pt x="1383030" y="26670"/>
                  </a:cubicBezTo>
                  <a:cubicBezTo>
                    <a:pt x="1384935" y="27940"/>
                    <a:pt x="1386653" y="29550"/>
                    <a:pt x="1388745" y="30480"/>
                  </a:cubicBezTo>
                  <a:cubicBezTo>
                    <a:pt x="1392415" y="32111"/>
                    <a:pt x="1396833" y="32062"/>
                    <a:pt x="1400175" y="34290"/>
                  </a:cubicBezTo>
                  <a:cubicBezTo>
                    <a:pt x="1402080" y="35560"/>
                    <a:pt x="1403786" y="37198"/>
                    <a:pt x="1405890" y="38100"/>
                  </a:cubicBezTo>
                  <a:cubicBezTo>
                    <a:pt x="1408296" y="39131"/>
                    <a:pt x="1411002" y="39253"/>
                    <a:pt x="1413510" y="40005"/>
                  </a:cubicBezTo>
                  <a:cubicBezTo>
                    <a:pt x="1417357" y="41159"/>
                    <a:pt x="1421130" y="42545"/>
                    <a:pt x="1424940" y="43815"/>
                  </a:cubicBezTo>
                  <a:cubicBezTo>
                    <a:pt x="1426845" y="44450"/>
                    <a:pt x="1428686" y="45326"/>
                    <a:pt x="1430655" y="45720"/>
                  </a:cubicBezTo>
                  <a:cubicBezTo>
                    <a:pt x="1437005" y="46990"/>
                    <a:pt x="1443512" y="47638"/>
                    <a:pt x="1449705" y="49530"/>
                  </a:cubicBezTo>
                  <a:cubicBezTo>
                    <a:pt x="1466414" y="54635"/>
                    <a:pt x="1482708" y="61009"/>
                    <a:pt x="1499235" y="66675"/>
                  </a:cubicBezTo>
                  <a:cubicBezTo>
                    <a:pt x="1504934" y="68629"/>
                    <a:pt x="1510565" y="70818"/>
                    <a:pt x="1516380" y="72390"/>
                  </a:cubicBezTo>
                  <a:lnTo>
                    <a:pt x="1586865" y="91440"/>
                  </a:lnTo>
                  <a:cubicBezTo>
                    <a:pt x="1597707" y="94452"/>
                    <a:pt x="1608334" y="98236"/>
                    <a:pt x="1619250" y="100965"/>
                  </a:cubicBezTo>
                  <a:cubicBezTo>
                    <a:pt x="1660210" y="111205"/>
                    <a:pt x="1624424" y="101420"/>
                    <a:pt x="1663065" y="114300"/>
                  </a:cubicBezTo>
                  <a:cubicBezTo>
                    <a:pt x="1669354" y="116396"/>
                    <a:pt x="1675779" y="118065"/>
                    <a:pt x="1682115" y="120015"/>
                  </a:cubicBezTo>
                  <a:cubicBezTo>
                    <a:pt x="1688585" y="122006"/>
                    <a:pt x="1690204" y="122869"/>
                    <a:pt x="1697355" y="125730"/>
                  </a:cubicBezTo>
                  <a:cubicBezTo>
                    <a:pt x="1700473" y="138201"/>
                    <a:pt x="1699722" y="129402"/>
                    <a:pt x="1695450" y="144780"/>
                  </a:cubicBezTo>
                  <a:cubicBezTo>
                    <a:pt x="1695346" y="145155"/>
                    <a:pt x="1687931" y="175961"/>
                    <a:pt x="1685925" y="180975"/>
                  </a:cubicBezTo>
                  <a:cubicBezTo>
                    <a:pt x="1681280" y="192588"/>
                    <a:pt x="1676975" y="204454"/>
                    <a:pt x="1670685" y="215265"/>
                  </a:cubicBezTo>
                  <a:cubicBezTo>
                    <a:pt x="1656602" y="239471"/>
                    <a:pt x="1624965" y="285750"/>
                    <a:pt x="1624965" y="285750"/>
                  </a:cubicBezTo>
                  <a:cubicBezTo>
                    <a:pt x="1625600" y="278765"/>
                    <a:pt x="1625169" y="271599"/>
                    <a:pt x="1626870" y="264795"/>
                  </a:cubicBezTo>
                  <a:cubicBezTo>
                    <a:pt x="1627768" y="261203"/>
                    <a:pt x="1632022" y="258930"/>
                    <a:pt x="1632585" y="255270"/>
                  </a:cubicBezTo>
                  <a:cubicBezTo>
                    <a:pt x="1633363" y="250210"/>
                    <a:pt x="1631315" y="245110"/>
                    <a:pt x="1630680" y="240030"/>
                  </a:cubicBezTo>
                  <a:cubicBezTo>
                    <a:pt x="1633855" y="239395"/>
                    <a:pt x="1637173" y="239262"/>
                    <a:pt x="1640205" y="238125"/>
                  </a:cubicBezTo>
                  <a:cubicBezTo>
                    <a:pt x="1645365" y="236190"/>
                    <a:pt x="1647592" y="231969"/>
                    <a:pt x="1651635" y="228600"/>
                  </a:cubicBezTo>
                  <a:cubicBezTo>
                    <a:pt x="1653394" y="227134"/>
                    <a:pt x="1655340" y="225886"/>
                    <a:pt x="1657350" y="224790"/>
                  </a:cubicBezTo>
                  <a:cubicBezTo>
                    <a:pt x="1662336" y="222070"/>
                    <a:pt x="1667021" y="218284"/>
                    <a:pt x="1672590" y="217170"/>
                  </a:cubicBezTo>
                  <a:cubicBezTo>
                    <a:pt x="1689950" y="213698"/>
                    <a:pt x="1674209" y="217256"/>
                    <a:pt x="1693545" y="211455"/>
                  </a:cubicBezTo>
                  <a:cubicBezTo>
                    <a:pt x="1701286" y="209133"/>
                    <a:pt x="1702909" y="209984"/>
                    <a:pt x="1710690" y="205740"/>
                  </a:cubicBezTo>
                  <a:cubicBezTo>
                    <a:pt x="1714710" y="203547"/>
                    <a:pt x="1722120" y="198120"/>
                    <a:pt x="1722120" y="198120"/>
                  </a:cubicBezTo>
                  <a:cubicBezTo>
                    <a:pt x="1722755" y="196215"/>
                    <a:pt x="1724025" y="194413"/>
                    <a:pt x="1724025" y="192405"/>
                  </a:cubicBezTo>
                  <a:cubicBezTo>
                    <a:pt x="1724025" y="179871"/>
                    <a:pt x="1726708" y="166701"/>
                    <a:pt x="1716405" y="158115"/>
                  </a:cubicBezTo>
                  <a:cubicBezTo>
                    <a:pt x="1714862" y="156829"/>
                    <a:pt x="1712595" y="156845"/>
                    <a:pt x="1710690" y="156210"/>
                  </a:cubicBezTo>
                  <a:cubicBezTo>
                    <a:pt x="1708785" y="157480"/>
                    <a:pt x="1705299" y="157753"/>
                    <a:pt x="1704975" y="160020"/>
                  </a:cubicBezTo>
                  <a:cubicBezTo>
                    <a:pt x="1704491" y="163405"/>
                    <a:pt x="1707802" y="166270"/>
                    <a:pt x="1708785" y="169545"/>
                  </a:cubicBezTo>
                  <a:cubicBezTo>
                    <a:pt x="1709715" y="172646"/>
                    <a:pt x="1709760" y="175969"/>
                    <a:pt x="1710690" y="179070"/>
                  </a:cubicBezTo>
                  <a:cubicBezTo>
                    <a:pt x="1711673" y="182345"/>
                    <a:pt x="1713299" y="185393"/>
                    <a:pt x="1714500" y="188595"/>
                  </a:cubicBezTo>
                  <a:cubicBezTo>
                    <a:pt x="1715205" y="190475"/>
                    <a:pt x="1715614" y="192464"/>
                    <a:pt x="1716405" y="194310"/>
                  </a:cubicBezTo>
                  <a:cubicBezTo>
                    <a:pt x="1717524" y="196920"/>
                    <a:pt x="1719218" y="199271"/>
                    <a:pt x="1720215" y="201930"/>
                  </a:cubicBezTo>
                  <a:cubicBezTo>
                    <a:pt x="1722111" y="206987"/>
                    <a:pt x="1723084" y="216277"/>
                    <a:pt x="1724025" y="220980"/>
                  </a:cubicBezTo>
                  <a:cubicBezTo>
                    <a:pt x="1724538" y="223547"/>
                    <a:pt x="1725295" y="226060"/>
                    <a:pt x="1725930" y="228600"/>
                  </a:cubicBezTo>
                  <a:cubicBezTo>
                    <a:pt x="1731325" y="320308"/>
                    <a:pt x="1725036" y="204943"/>
                    <a:pt x="1729740" y="409575"/>
                  </a:cubicBezTo>
                  <a:cubicBezTo>
                    <a:pt x="1730146" y="427256"/>
                    <a:pt x="1732142" y="425393"/>
                    <a:pt x="1735455" y="441960"/>
                  </a:cubicBezTo>
                  <a:cubicBezTo>
                    <a:pt x="1738118" y="455273"/>
                    <a:pt x="1736828" y="448291"/>
                    <a:pt x="1739265" y="462915"/>
                  </a:cubicBezTo>
                  <a:cubicBezTo>
                    <a:pt x="1738949" y="474594"/>
                    <a:pt x="1740357" y="522224"/>
                    <a:pt x="1735455" y="546735"/>
                  </a:cubicBezTo>
                  <a:cubicBezTo>
                    <a:pt x="1735061" y="548704"/>
                    <a:pt x="1734037" y="550502"/>
                    <a:pt x="1733550" y="552450"/>
                  </a:cubicBezTo>
                  <a:cubicBezTo>
                    <a:pt x="1732765" y="555591"/>
                    <a:pt x="1732497" y="558851"/>
                    <a:pt x="1731645" y="561975"/>
                  </a:cubicBezTo>
                  <a:cubicBezTo>
                    <a:pt x="1730060" y="567787"/>
                    <a:pt x="1727835" y="573405"/>
                    <a:pt x="1725930" y="579120"/>
                  </a:cubicBezTo>
                  <a:cubicBezTo>
                    <a:pt x="1725295" y="581025"/>
                    <a:pt x="1725445" y="583415"/>
                    <a:pt x="1724025" y="584835"/>
                  </a:cubicBezTo>
                  <a:cubicBezTo>
                    <a:pt x="1707329" y="601531"/>
                    <a:pt x="1728508" y="581099"/>
                    <a:pt x="1712595" y="594360"/>
                  </a:cubicBezTo>
                  <a:cubicBezTo>
                    <a:pt x="1702079" y="603123"/>
                    <a:pt x="1711778" y="598903"/>
                    <a:pt x="1695450" y="607695"/>
                  </a:cubicBezTo>
                  <a:cubicBezTo>
                    <a:pt x="1691192" y="609988"/>
                    <a:pt x="1686506" y="611383"/>
                    <a:pt x="1682115" y="613410"/>
                  </a:cubicBezTo>
                  <a:cubicBezTo>
                    <a:pt x="1642698" y="631602"/>
                    <a:pt x="1695786" y="607527"/>
                    <a:pt x="1661160" y="624840"/>
                  </a:cubicBezTo>
                  <a:cubicBezTo>
                    <a:pt x="1659364" y="625738"/>
                    <a:pt x="1657393" y="626258"/>
                    <a:pt x="1655445" y="626745"/>
                  </a:cubicBezTo>
                  <a:cubicBezTo>
                    <a:pt x="1649765" y="628165"/>
                    <a:pt x="1643888" y="628809"/>
                    <a:pt x="1638300" y="630555"/>
                  </a:cubicBezTo>
                  <a:cubicBezTo>
                    <a:pt x="1633684" y="631997"/>
                    <a:pt x="1629510" y="634617"/>
                    <a:pt x="1624965" y="636270"/>
                  </a:cubicBezTo>
                  <a:cubicBezTo>
                    <a:pt x="1622504" y="637165"/>
                    <a:pt x="1619901" y="637607"/>
                    <a:pt x="1617345" y="638175"/>
                  </a:cubicBezTo>
                  <a:cubicBezTo>
                    <a:pt x="1614184" y="638877"/>
                    <a:pt x="1611006" y="639501"/>
                    <a:pt x="1607820" y="640080"/>
                  </a:cubicBezTo>
                  <a:cubicBezTo>
                    <a:pt x="1604020" y="640771"/>
                    <a:pt x="1600161" y="641147"/>
                    <a:pt x="1596390" y="641985"/>
                  </a:cubicBezTo>
                  <a:cubicBezTo>
                    <a:pt x="1594430" y="642421"/>
                    <a:pt x="1592623" y="643403"/>
                    <a:pt x="1590675" y="643890"/>
                  </a:cubicBezTo>
                  <a:cubicBezTo>
                    <a:pt x="1584995" y="645310"/>
                    <a:pt x="1579234" y="646384"/>
                    <a:pt x="1573530" y="647700"/>
                  </a:cubicBezTo>
                  <a:cubicBezTo>
                    <a:pt x="1570979" y="648289"/>
                    <a:pt x="1568466" y="649037"/>
                    <a:pt x="1565910" y="649605"/>
                  </a:cubicBezTo>
                  <a:cubicBezTo>
                    <a:pt x="1562749" y="650307"/>
                    <a:pt x="1559540" y="650782"/>
                    <a:pt x="1556385" y="651510"/>
                  </a:cubicBezTo>
                  <a:cubicBezTo>
                    <a:pt x="1551283" y="652687"/>
                    <a:pt x="1546280" y="654293"/>
                    <a:pt x="1541145" y="655320"/>
                  </a:cubicBezTo>
                  <a:cubicBezTo>
                    <a:pt x="1537970" y="655955"/>
                    <a:pt x="1534781" y="656523"/>
                    <a:pt x="1531620" y="657225"/>
                  </a:cubicBezTo>
                  <a:cubicBezTo>
                    <a:pt x="1523109" y="659116"/>
                    <a:pt x="1522369" y="660102"/>
                    <a:pt x="1512570" y="661035"/>
                  </a:cubicBezTo>
                  <a:cubicBezTo>
                    <a:pt x="1503067" y="661940"/>
                    <a:pt x="1493520" y="662305"/>
                    <a:pt x="1483995" y="662940"/>
                  </a:cubicBezTo>
                  <a:cubicBezTo>
                    <a:pt x="1460489" y="667641"/>
                    <a:pt x="1493082" y="661474"/>
                    <a:pt x="1453515" y="666750"/>
                  </a:cubicBezTo>
                  <a:cubicBezTo>
                    <a:pt x="1450920" y="667096"/>
                    <a:pt x="1448471" y="668187"/>
                    <a:pt x="1445895" y="668655"/>
                  </a:cubicBezTo>
                  <a:cubicBezTo>
                    <a:pt x="1441477" y="669458"/>
                    <a:pt x="1437005" y="669925"/>
                    <a:pt x="1432560" y="670560"/>
                  </a:cubicBezTo>
                  <a:cubicBezTo>
                    <a:pt x="1417744" y="675499"/>
                    <a:pt x="1431715" y="671366"/>
                    <a:pt x="1400175" y="674370"/>
                  </a:cubicBezTo>
                  <a:cubicBezTo>
                    <a:pt x="1369967" y="677247"/>
                    <a:pt x="1402494" y="675171"/>
                    <a:pt x="1375410" y="678180"/>
                  </a:cubicBezTo>
                  <a:cubicBezTo>
                    <a:pt x="1367810" y="679024"/>
                    <a:pt x="1360170" y="679450"/>
                    <a:pt x="1352550" y="680085"/>
                  </a:cubicBezTo>
                  <a:cubicBezTo>
                    <a:pt x="1347470" y="681355"/>
                    <a:pt x="1342445" y="682868"/>
                    <a:pt x="1337310" y="683895"/>
                  </a:cubicBezTo>
                  <a:cubicBezTo>
                    <a:pt x="1324555" y="686446"/>
                    <a:pt x="1304294" y="687319"/>
                    <a:pt x="1293495" y="687705"/>
                  </a:cubicBezTo>
                  <a:cubicBezTo>
                    <a:pt x="1268103" y="688612"/>
                    <a:pt x="1242693" y="688914"/>
                    <a:pt x="1217295" y="689610"/>
                  </a:cubicBezTo>
                  <a:lnTo>
                    <a:pt x="1154430" y="691515"/>
                  </a:lnTo>
                  <a:cubicBezTo>
                    <a:pt x="1141089" y="692009"/>
                    <a:pt x="1127772" y="693130"/>
                    <a:pt x="1114425" y="693420"/>
                  </a:cubicBezTo>
                  <a:lnTo>
                    <a:pt x="979170" y="695325"/>
                  </a:lnTo>
                  <a:cubicBezTo>
                    <a:pt x="967543" y="697650"/>
                    <a:pt x="968245" y="697751"/>
                    <a:pt x="954405" y="699135"/>
                  </a:cubicBezTo>
                  <a:cubicBezTo>
                    <a:pt x="946797" y="699896"/>
                    <a:pt x="939153" y="700279"/>
                    <a:pt x="931545" y="701040"/>
                  </a:cubicBezTo>
                  <a:cubicBezTo>
                    <a:pt x="926451" y="701549"/>
                    <a:pt x="921411" y="702571"/>
                    <a:pt x="916305" y="702945"/>
                  </a:cubicBezTo>
                  <a:cubicBezTo>
                    <a:pt x="895368" y="704477"/>
                    <a:pt x="874395" y="705485"/>
                    <a:pt x="853440" y="706755"/>
                  </a:cubicBezTo>
                  <a:cubicBezTo>
                    <a:pt x="813786" y="705200"/>
                    <a:pt x="737801" y="702912"/>
                    <a:pt x="693420" y="699135"/>
                  </a:cubicBezTo>
                  <a:cubicBezTo>
                    <a:pt x="684472" y="698373"/>
                    <a:pt x="675699" y="696071"/>
                    <a:pt x="666750" y="695325"/>
                  </a:cubicBezTo>
                  <a:lnTo>
                    <a:pt x="643890" y="693420"/>
                  </a:lnTo>
                  <a:cubicBezTo>
                    <a:pt x="640715" y="692785"/>
                    <a:pt x="637526" y="692217"/>
                    <a:pt x="634365" y="691515"/>
                  </a:cubicBezTo>
                  <a:cubicBezTo>
                    <a:pt x="631809" y="690947"/>
                    <a:pt x="629323" y="690065"/>
                    <a:pt x="626745" y="689610"/>
                  </a:cubicBezTo>
                  <a:cubicBezTo>
                    <a:pt x="598540" y="684633"/>
                    <a:pt x="602078" y="686358"/>
                    <a:pt x="571500" y="681990"/>
                  </a:cubicBezTo>
                  <a:cubicBezTo>
                    <a:pt x="559408" y="680263"/>
                    <a:pt x="547334" y="678398"/>
                    <a:pt x="535305" y="676275"/>
                  </a:cubicBezTo>
                  <a:cubicBezTo>
                    <a:pt x="525739" y="674587"/>
                    <a:pt x="506730" y="670560"/>
                    <a:pt x="506730" y="670560"/>
                  </a:cubicBezTo>
                  <a:cubicBezTo>
                    <a:pt x="487577" y="660983"/>
                    <a:pt x="511742" y="672231"/>
                    <a:pt x="489585" y="664845"/>
                  </a:cubicBezTo>
                  <a:cubicBezTo>
                    <a:pt x="486891" y="663947"/>
                    <a:pt x="484560" y="662188"/>
                    <a:pt x="481965" y="661035"/>
                  </a:cubicBezTo>
                  <a:cubicBezTo>
                    <a:pt x="478840" y="659646"/>
                    <a:pt x="475442" y="658862"/>
                    <a:pt x="472440" y="657225"/>
                  </a:cubicBezTo>
                  <a:cubicBezTo>
                    <a:pt x="468420" y="655032"/>
                    <a:pt x="465241" y="651356"/>
                    <a:pt x="461010" y="649605"/>
                  </a:cubicBezTo>
                  <a:cubicBezTo>
                    <a:pt x="446722" y="643693"/>
                    <a:pt x="431653" y="639849"/>
                    <a:pt x="417195" y="634365"/>
                  </a:cubicBezTo>
                  <a:cubicBezTo>
                    <a:pt x="413212" y="632854"/>
                    <a:pt x="409741" y="630179"/>
                    <a:pt x="405765" y="628650"/>
                  </a:cubicBezTo>
                  <a:cubicBezTo>
                    <a:pt x="401450" y="626990"/>
                    <a:pt x="396816" y="626302"/>
                    <a:pt x="392430" y="624840"/>
                  </a:cubicBezTo>
                  <a:cubicBezTo>
                    <a:pt x="389186" y="623759"/>
                    <a:pt x="386130" y="622168"/>
                    <a:pt x="382905" y="621030"/>
                  </a:cubicBezTo>
                  <a:cubicBezTo>
                    <a:pt x="375331" y="618357"/>
                    <a:pt x="367566" y="616230"/>
                    <a:pt x="360045" y="613410"/>
                  </a:cubicBezTo>
                  <a:cubicBezTo>
                    <a:pt x="349885" y="609600"/>
                    <a:pt x="339640" y="606010"/>
                    <a:pt x="329565" y="601980"/>
                  </a:cubicBezTo>
                  <a:cubicBezTo>
                    <a:pt x="326928" y="600925"/>
                    <a:pt x="324604" y="599167"/>
                    <a:pt x="321945" y="598170"/>
                  </a:cubicBezTo>
                  <a:cubicBezTo>
                    <a:pt x="314424" y="595350"/>
                    <a:pt x="306499" y="593639"/>
                    <a:pt x="299085" y="590550"/>
                  </a:cubicBezTo>
                  <a:cubicBezTo>
                    <a:pt x="291465" y="587375"/>
                    <a:pt x="283608" y="584717"/>
                    <a:pt x="276225" y="581025"/>
                  </a:cubicBezTo>
                  <a:cubicBezTo>
                    <a:pt x="272415" y="579120"/>
                    <a:pt x="268727" y="576948"/>
                    <a:pt x="264795" y="575310"/>
                  </a:cubicBezTo>
                  <a:cubicBezTo>
                    <a:pt x="259044" y="572914"/>
                    <a:pt x="245641" y="569293"/>
                    <a:pt x="240030" y="567690"/>
                  </a:cubicBezTo>
                  <a:cubicBezTo>
                    <a:pt x="214305" y="552255"/>
                    <a:pt x="247853" y="571447"/>
                    <a:pt x="219075" y="558165"/>
                  </a:cubicBezTo>
                  <a:cubicBezTo>
                    <a:pt x="214427" y="556020"/>
                    <a:pt x="210493" y="552446"/>
                    <a:pt x="205740" y="550545"/>
                  </a:cubicBezTo>
                  <a:cubicBezTo>
                    <a:pt x="200878" y="548600"/>
                    <a:pt x="195362" y="548680"/>
                    <a:pt x="190500" y="546735"/>
                  </a:cubicBezTo>
                  <a:cubicBezTo>
                    <a:pt x="112255" y="515437"/>
                    <a:pt x="172481" y="538678"/>
                    <a:pt x="135255" y="520065"/>
                  </a:cubicBezTo>
                  <a:cubicBezTo>
                    <a:pt x="132196" y="518536"/>
                    <a:pt x="128789" y="517784"/>
                    <a:pt x="125730" y="516255"/>
                  </a:cubicBezTo>
                  <a:cubicBezTo>
                    <a:pt x="94114" y="500447"/>
                    <a:pt x="122779" y="512053"/>
                    <a:pt x="93345" y="501015"/>
                  </a:cubicBezTo>
                  <a:cubicBezTo>
                    <a:pt x="91440" y="499110"/>
                    <a:pt x="89822" y="496866"/>
                    <a:pt x="87630" y="495300"/>
                  </a:cubicBezTo>
                  <a:cubicBezTo>
                    <a:pt x="85319" y="493649"/>
                    <a:pt x="82476" y="492899"/>
                    <a:pt x="80010" y="491490"/>
                  </a:cubicBezTo>
                  <a:cubicBezTo>
                    <a:pt x="78022" y="490354"/>
                    <a:pt x="76147" y="489027"/>
                    <a:pt x="74295" y="487680"/>
                  </a:cubicBezTo>
                  <a:cubicBezTo>
                    <a:pt x="69160" y="483945"/>
                    <a:pt x="62577" y="481534"/>
                    <a:pt x="59055" y="476250"/>
                  </a:cubicBezTo>
                  <a:cubicBezTo>
                    <a:pt x="57785" y="474345"/>
                    <a:pt x="56711" y="472294"/>
                    <a:pt x="55245" y="470535"/>
                  </a:cubicBezTo>
                  <a:cubicBezTo>
                    <a:pt x="53520" y="468465"/>
                    <a:pt x="51115" y="466999"/>
                    <a:pt x="49530" y="464820"/>
                  </a:cubicBezTo>
                  <a:cubicBezTo>
                    <a:pt x="43009" y="455854"/>
                    <a:pt x="25074" y="423357"/>
                    <a:pt x="22860" y="419100"/>
                  </a:cubicBezTo>
                  <a:cubicBezTo>
                    <a:pt x="15969" y="405848"/>
                    <a:pt x="14892" y="400133"/>
                    <a:pt x="9525" y="386715"/>
                  </a:cubicBezTo>
                  <a:cubicBezTo>
                    <a:pt x="7729" y="382225"/>
                    <a:pt x="5715" y="377825"/>
                    <a:pt x="3810" y="373380"/>
                  </a:cubicBezTo>
                  <a:cubicBezTo>
                    <a:pt x="3175" y="367665"/>
                    <a:pt x="2618" y="361941"/>
                    <a:pt x="1905" y="356235"/>
                  </a:cubicBezTo>
                  <a:cubicBezTo>
                    <a:pt x="1348" y="351780"/>
                    <a:pt x="0" y="347390"/>
                    <a:pt x="0" y="342900"/>
                  </a:cubicBezTo>
                  <a:cubicBezTo>
                    <a:pt x="0" y="295271"/>
                    <a:pt x="700" y="247639"/>
                    <a:pt x="1905" y="200025"/>
                  </a:cubicBezTo>
                  <a:cubicBezTo>
                    <a:pt x="1971" y="197408"/>
                    <a:pt x="3058" y="194913"/>
                    <a:pt x="3810" y="192405"/>
                  </a:cubicBezTo>
                  <a:cubicBezTo>
                    <a:pt x="4964" y="188558"/>
                    <a:pt x="6350" y="184785"/>
                    <a:pt x="7620" y="180975"/>
                  </a:cubicBezTo>
                  <a:cubicBezTo>
                    <a:pt x="9591" y="175063"/>
                    <a:pt x="9804" y="173525"/>
                    <a:pt x="13335" y="167640"/>
                  </a:cubicBezTo>
                  <a:cubicBezTo>
                    <a:pt x="15691" y="163713"/>
                    <a:pt x="18415" y="160020"/>
                    <a:pt x="20955" y="156210"/>
                  </a:cubicBezTo>
                  <a:cubicBezTo>
                    <a:pt x="22225" y="154305"/>
                    <a:pt x="22933" y="151869"/>
                    <a:pt x="24765" y="150495"/>
                  </a:cubicBezTo>
                  <a:cubicBezTo>
                    <a:pt x="27305" y="148590"/>
                    <a:pt x="29784" y="146601"/>
                    <a:pt x="32385" y="144780"/>
                  </a:cubicBezTo>
                  <a:cubicBezTo>
                    <a:pt x="36136" y="142154"/>
                    <a:pt x="43815" y="137160"/>
                    <a:pt x="43815" y="137160"/>
                  </a:cubicBezTo>
                  <a:cubicBezTo>
                    <a:pt x="48413" y="130264"/>
                    <a:pt x="45577" y="132469"/>
                    <a:pt x="47625" y="15621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0" name="Forma libre 14">
              <a:extLst>
                <a:ext uri="{FF2B5EF4-FFF2-40B4-BE49-F238E27FC236}">
                  <a16:creationId xmlns:a16="http://schemas.microsoft.com/office/drawing/2014/main" id="{C0DB7545-9D03-7106-41A9-2561D2436FCF}"/>
                </a:ext>
              </a:extLst>
            </p:cNvPr>
            <p:cNvSpPr/>
            <p:nvPr/>
          </p:nvSpPr>
          <p:spPr>
            <a:xfrm>
              <a:off x="3228460" y="6385803"/>
              <a:ext cx="809871" cy="521970"/>
            </a:xfrm>
            <a:custGeom>
              <a:avLst/>
              <a:gdLst>
                <a:gd name="connsiteX0" fmla="*/ 7866 w 809871"/>
                <a:gd name="connsiteY0" fmla="*/ 59055 h 521970"/>
                <a:gd name="connsiteX1" fmla="*/ 5961 w 809871"/>
                <a:gd name="connsiteY1" fmla="*/ 196215 h 521970"/>
                <a:gd name="connsiteX2" fmla="*/ 7866 w 809871"/>
                <a:gd name="connsiteY2" fmla="*/ 314325 h 521970"/>
                <a:gd name="connsiteX3" fmla="*/ 9771 w 809871"/>
                <a:gd name="connsiteY3" fmla="*/ 323850 h 521970"/>
                <a:gd name="connsiteX4" fmla="*/ 17391 w 809871"/>
                <a:gd name="connsiteY4" fmla="*/ 337185 h 521970"/>
                <a:gd name="connsiteX5" fmla="*/ 21201 w 809871"/>
                <a:gd name="connsiteY5" fmla="*/ 350520 h 521970"/>
                <a:gd name="connsiteX6" fmla="*/ 25011 w 809871"/>
                <a:gd name="connsiteY6" fmla="*/ 356235 h 521970"/>
                <a:gd name="connsiteX7" fmla="*/ 30726 w 809871"/>
                <a:gd name="connsiteY7" fmla="*/ 363855 h 521970"/>
                <a:gd name="connsiteX8" fmla="*/ 42156 w 809871"/>
                <a:gd name="connsiteY8" fmla="*/ 371475 h 521970"/>
                <a:gd name="connsiteX9" fmla="*/ 47871 w 809871"/>
                <a:gd name="connsiteY9" fmla="*/ 373380 h 521970"/>
                <a:gd name="connsiteX10" fmla="*/ 72636 w 809871"/>
                <a:gd name="connsiteY10" fmla="*/ 377190 h 521970"/>
                <a:gd name="connsiteX11" fmla="*/ 133596 w 809871"/>
                <a:gd name="connsiteY11" fmla="*/ 375285 h 521970"/>
                <a:gd name="connsiteX12" fmla="*/ 143121 w 809871"/>
                <a:gd name="connsiteY12" fmla="*/ 371475 h 521970"/>
                <a:gd name="connsiteX13" fmla="*/ 150741 w 809871"/>
                <a:gd name="connsiteY13" fmla="*/ 369570 h 521970"/>
                <a:gd name="connsiteX14" fmla="*/ 158361 w 809871"/>
                <a:gd name="connsiteY14" fmla="*/ 363855 h 521970"/>
                <a:gd name="connsiteX15" fmla="*/ 173601 w 809871"/>
                <a:gd name="connsiteY15" fmla="*/ 358140 h 521970"/>
                <a:gd name="connsiteX16" fmla="*/ 181221 w 809871"/>
                <a:gd name="connsiteY16" fmla="*/ 356235 h 521970"/>
                <a:gd name="connsiteX17" fmla="*/ 196461 w 809871"/>
                <a:gd name="connsiteY17" fmla="*/ 350520 h 521970"/>
                <a:gd name="connsiteX18" fmla="*/ 223131 w 809871"/>
                <a:gd name="connsiteY18" fmla="*/ 352425 h 521970"/>
                <a:gd name="connsiteX19" fmla="*/ 226941 w 809871"/>
                <a:gd name="connsiteY19" fmla="*/ 358140 h 521970"/>
                <a:gd name="connsiteX20" fmla="*/ 232656 w 809871"/>
                <a:gd name="connsiteY20" fmla="*/ 367665 h 521970"/>
                <a:gd name="connsiteX21" fmla="*/ 236466 w 809871"/>
                <a:gd name="connsiteY21" fmla="*/ 375285 h 521970"/>
                <a:gd name="connsiteX22" fmla="*/ 242181 w 809871"/>
                <a:gd name="connsiteY22" fmla="*/ 382905 h 521970"/>
                <a:gd name="connsiteX23" fmla="*/ 247896 w 809871"/>
                <a:gd name="connsiteY23" fmla="*/ 392430 h 521970"/>
                <a:gd name="connsiteX24" fmla="*/ 255516 w 809871"/>
                <a:gd name="connsiteY24" fmla="*/ 401955 h 521970"/>
                <a:gd name="connsiteX25" fmla="*/ 266946 w 809871"/>
                <a:gd name="connsiteY25" fmla="*/ 419100 h 521970"/>
                <a:gd name="connsiteX26" fmla="*/ 270756 w 809871"/>
                <a:gd name="connsiteY26" fmla="*/ 424815 h 521970"/>
                <a:gd name="connsiteX27" fmla="*/ 274566 w 809871"/>
                <a:gd name="connsiteY27" fmla="*/ 430530 h 521970"/>
                <a:gd name="connsiteX28" fmla="*/ 280281 w 809871"/>
                <a:gd name="connsiteY28" fmla="*/ 434340 h 521970"/>
                <a:gd name="connsiteX29" fmla="*/ 291711 w 809871"/>
                <a:gd name="connsiteY29" fmla="*/ 449580 h 521970"/>
                <a:gd name="connsiteX30" fmla="*/ 306951 w 809871"/>
                <a:gd name="connsiteY30" fmla="*/ 464820 h 521970"/>
                <a:gd name="connsiteX31" fmla="*/ 318381 w 809871"/>
                <a:gd name="connsiteY31" fmla="*/ 480060 h 521970"/>
                <a:gd name="connsiteX32" fmla="*/ 327906 w 809871"/>
                <a:gd name="connsiteY32" fmla="*/ 493395 h 521970"/>
                <a:gd name="connsiteX33" fmla="*/ 337431 w 809871"/>
                <a:gd name="connsiteY33" fmla="*/ 499110 h 521970"/>
                <a:gd name="connsiteX34" fmla="*/ 343146 w 809871"/>
                <a:gd name="connsiteY34" fmla="*/ 506730 h 521970"/>
                <a:gd name="connsiteX35" fmla="*/ 367911 w 809871"/>
                <a:gd name="connsiteY35" fmla="*/ 518160 h 521970"/>
                <a:gd name="connsiteX36" fmla="*/ 373626 w 809871"/>
                <a:gd name="connsiteY36" fmla="*/ 520065 h 521970"/>
                <a:gd name="connsiteX37" fmla="*/ 392676 w 809871"/>
                <a:gd name="connsiteY37" fmla="*/ 521970 h 521970"/>
                <a:gd name="connsiteX38" fmla="*/ 446016 w 809871"/>
                <a:gd name="connsiteY38" fmla="*/ 520065 h 521970"/>
                <a:gd name="connsiteX39" fmla="*/ 486021 w 809871"/>
                <a:gd name="connsiteY39" fmla="*/ 506730 h 521970"/>
                <a:gd name="connsiteX40" fmla="*/ 495546 w 809871"/>
                <a:gd name="connsiteY40" fmla="*/ 504825 h 521970"/>
                <a:gd name="connsiteX41" fmla="*/ 520311 w 809871"/>
                <a:gd name="connsiteY41" fmla="*/ 491490 h 521970"/>
                <a:gd name="connsiteX42" fmla="*/ 531741 w 809871"/>
                <a:gd name="connsiteY42" fmla="*/ 476250 h 521970"/>
                <a:gd name="connsiteX43" fmla="*/ 537456 w 809871"/>
                <a:gd name="connsiteY43" fmla="*/ 468630 h 521970"/>
                <a:gd name="connsiteX44" fmla="*/ 543171 w 809871"/>
                <a:gd name="connsiteY44" fmla="*/ 453390 h 521970"/>
                <a:gd name="connsiteX45" fmla="*/ 546981 w 809871"/>
                <a:gd name="connsiteY45" fmla="*/ 441960 h 521970"/>
                <a:gd name="connsiteX46" fmla="*/ 550791 w 809871"/>
                <a:gd name="connsiteY46" fmla="*/ 436245 h 521970"/>
                <a:gd name="connsiteX47" fmla="*/ 554601 w 809871"/>
                <a:gd name="connsiteY47" fmla="*/ 428625 h 521970"/>
                <a:gd name="connsiteX48" fmla="*/ 560316 w 809871"/>
                <a:gd name="connsiteY48" fmla="*/ 421005 h 521970"/>
                <a:gd name="connsiteX49" fmla="*/ 564126 w 809871"/>
                <a:gd name="connsiteY49" fmla="*/ 413385 h 521970"/>
                <a:gd name="connsiteX50" fmla="*/ 569841 w 809871"/>
                <a:gd name="connsiteY50" fmla="*/ 407670 h 521970"/>
                <a:gd name="connsiteX51" fmla="*/ 573651 w 809871"/>
                <a:gd name="connsiteY51" fmla="*/ 401955 h 521970"/>
                <a:gd name="connsiteX52" fmla="*/ 579366 w 809871"/>
                <a:gd name="connsiteY52" fmla="*/ 398145 h 521970"/>
                <a:gd name="connsiteX53" fmla="*/ 590796 w 809871"/>
                <a:gd name="connsiteY53" fmla="*/ 388620 h 521970"/>
                <a:gd name="connsiteX54" fmla="*/ 600321 w 809871"/>
                <a:gd name="connsiteY54" fmla="*/ 379095 h 521970"/>
                <a:gd name="connsiteX55" fmla="*/ 617466 w 809871"/>
                <a:gd name="connsiteY55" fmla="*/ 369570 h 521970"/>
                <a:gd name="connsiteX56" fmla="*/ 623181 w 809871"/>
                <a:gd name="connsiteY56" fmla="*/ 365760 h 521970"/>
                <a:gd name="connsiteX57" fmla="*/ 636516 w 809871"/>
                <a:gd name="connsiteY57" fmla="*/ 358140 h 521970"/>
                <a:gd name="connsiteX58" fmla="*/ 649851 w 809871"/>
                <a:gd name="connsiteY58" fmla="*/ 348615 h 521970"/>
                <a:gd name="connsiteX59" fmla="*/ 668901 w 809871"/>
                <a:gd name="connsiteY59" fmla="*/ 342900 h 521970"/>
                <a:gd name="connsiteX60" fmla="*/ 680331 w 809871"/>
                <a:gd name="connsiteY60" fmla="*/ 340995 h 521970"/>
                <a:gd name="connsiteX61" fmla="*/ 712716 w 809871"/>
                <a:gd name="connsiteY61" fmla="*/ 329565 h 521970"/>
                <a:gd name="connsiteX62" fmla="*/ 720336 w 809871"/>
                <a:gd name="connsiteY62" fmla="*/ 327660 h 521970"/>
                <a:gd name="connsiteX63" fmla="*/ 726051 w 809871"/>
                <a:gd name="connsiteY63" fmla="*/ 325755 h 521970"/>
                <a:gd name="connsiteX64" fmla="*/ 737481 w 809871"/>
                <a:gd name="connsiteY64" fmla="*/ 323850 h 521970"/>
                <a:gd name="connsiteX65" fmla="*/ 743196 w 809871"/>
                <a:gd name="connsiteY65" fmla="*/ 321945 h 521970"/>
                <a:gd name="connsiteX66" fmla="*/ 760341 w 809871"/>
                <a:gd name="connsiteY66" fmla="*/ 318135 h 521970"/>
                <a:gd name="connsiteX67" fmla="*/ 766056 w 809871"/>
                <a:gd name="connsiteY67" fmla="*/ 316230 h 521970"/>
                <a:gd name="connsiteX68" fmla="*/ 773676 w 809871"/>
                <a:gd name="connsiteY68" fmla="*/ 314325 h 521970"/>
                <a:gd name="connsiteX69" fmla="*/ 781296 w 809871"/>
                <a:gd name="connsiteY69" fmla="*/ 308610 h 521970"/>
                <a:gd name="connsiteX70" fmla="*/ 787011 w 809871"/>
                <a:gd name="connsiteY70" fmla="*/ 306705 h 521970"/>
                <a:gd name="connsiteX71" fmla="*/ 796536 w 809871"/>
                <a:gd name="connsiteY71" fmla="*/ 295275 h 521970"/>
                <a:gd name="connsiteX72" fmla="*/ 802251 w 809871"/>
                <a:gd name="connsiteY72" fmla="*/ 287655 h 521970"/>
                <a:gd name="connsiteX73" fmla="*/ 804156 w 809871"/>
                <a:gd name="connsiteY73" fmla="*/ 280035 h 521970"/>
                <a:gd name="connsiteX74" fmla="*/ 806061 w 809871"/>
                <a:gd name="connsiteY74" fmla="*/ 274320 h 521970"/>
                <a:gd name="connsiteX75" fmla="*/ 809871 w 809871"/>
                <a:gd name="connsiteY75" fmla="*/ 247650 h 521970"/>
                <a:gd name="connsiteX76" fmla="*/ 807966 w 809871"/>
                <a:gd name="connsiteY76" fmla="*/ 114300 h 521970"/>
                <a:gd name="connsiteX77" fmla="*/ 806061 w 809871"/>
                <a:gd name="connsiteY77" fmla="*/ 108585 h 521970"/>
                <a:gd name="connsiteX78" fmla="*/ 804156 w 809871"/>
                <a:gd name="connsiteY78" fmla="*/ 93345 h 521970"/>
                <a:gd name="connsiteX79" fmla="*/ 798441 w 809871"/>
                <a:gd name="connsiteY79" fmla="*/ 80010 h 521970"/>
                <a:gd name="connsiteX80" fmla="*/ 796536 w 809871"/>
                <a:gd name="connsiteY80" fmla="*/ 74295 h 521970"/>
                <a:gd name="connsiteX81" fmla="*/ 792726 w 809871"/>
                <a:gd name="connsiteY81" fmla="*/ 68580 h 521970"/>
                <a:gd name="connsiteX82" fmla="*/ 790821 w 809871"/>
                <a:gd name="connsiteY82" fmla="*/ 62865 h 521970"/>
                <a:gd name="connsiteX83" fmla="*/ 764151 w 809871"/>
                <a:gd name="connsiteY83" fmla="*/ 34290 h 521970"/>
                <a:gd name="connsiteX84" fmla="*/ 748911 w 809871"/>
                <a:gd name="connsiteY84" fmla="*/ 28575 h 521970"/>
                <a:gd name="connsiteX85" fmla="*/ 741291 w 809871"/>
                <a:gd name="connsiteY85" fmla="*/ 24765 h 521970"/>
                <a:gd name="connsiteX86" fmla="*/ 731766 w 809871"/>
                <a:gd name="connsiteY86" fmla="*/ 19050 h 521970"/>
                <a:gd name="connsiteX87" fmla="*/ 708906 w 809871"/>
                <a:gd name="connsiteY87" fmla="*/ 15240 h 521970"/>
                <a:gd name="connsiteX88" fmla="*/ 668901 w 809871"/>
                <a:gd name="connsiteY88" fmla="*/ 9525 h 521970"/>
                <a:gd name="connsiteX89" fmla="*/ 630801 w 809871"/>
                <a:gd name="connsiteY89" fmla="*/ 3810 h 521970"/>
                <a:gd name="connsiteX90" fmla="*/ 585081 w 809871"/>
                <a:gd name="connsiteY90" fmla="*/ 1905 h 521970"/>
                <a:gd name="connsiteX91" fmla="*/ 474591 w 809871"/>
                <a:gd name="connsiteY91" fmla="*/ 0 h 521970"/>
                <a:gd name="connsiteX92" fmla="*/ 190746 w 809871"/>
                <a:gd name="connsiteY92" fmla="*/ 5715 h 521970"/>
                <a:gd name="connsiteX93" fmla="*/ 146931 w 809871"/>
                <a:gd name="connsiteY93" fmla="*/ 7620 h 521970"/>
                <a:gd name="connsiteX94" fmla="*/ 105021 w 809871"/>
                <a:gd name="connsiteY94" fmla="*/ 11430 h 521970"/>
                <a:gd name="connsiteX95" fmla="*/ 7866 w 809871"/>
                <a:gd name="connsiteY95" fmla="*/ 59055 h 521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809871" h="521970">
                  <a:moveTo>
                    <a:pt x="7866" y="59055"/>
                  </a:moveTo>
                  <a:cubicBezTo>
                    <a:pt x="-8644" y="89853"/>
                    <a:pt x="5961" y="150491"/>
                    <a:pt x="5961" y="196215"/>
                  </a:cubicBezTo>
                  <a:cubicBezTo>
                    <a:pt x="5961" y="235590"/>
                    <a:pt x="6691" y="274967"/>
                    <a:pt x="7866" y="314325"/>
                  </a:cubicBezTo>
                  <a:cubicBezTo>
                    <a:pt x="7963" y="317561"/>
                    <a:pt x="8747" y="320778"/>
                    <a:pt x="9771" y="323850"/>
                  </a:cubicBezTo>
                  <a:cubicBezTo>
                    <a:pt x="11382" y="328684"/>
                    <a:pt x="14604" y="333004"/>
                    <a:pt x="17391" y="337185"/>
                  </a:cubicBezTo>
                  <a:cubicBezTo>
                    <a:pt x="18001" y="339626"/>
                    <a:pt x="19835" y="347787"/>
                    <a:pt x="21201" y="350520"/>
                  </a:cubicBezTo>
                  <a:cubicBezTo>
                    <a:pt x="22225" y="352568"/>
                    <a:pt x="23680" y="354372"/>
                    <a:pt x="25011" y="356235"/>
                  </a:cubicBezTo>
                  <a:cubicBezTo>
                    <a:pt x="26856" y="358819"/>
                    <a:pt x="28353" y="361746"/>
                    <a:pt x="30726" y="363855"/>
                  </a:cubicBezTo>
                  <a:cubicBezTo>
                    <a:pt x="34148" y="366897"/>
                    <a:pt x="37812" y="370027"/>
                    <a:pt x="42156" y="371475"/>
                  </a:cubicBezTo>
                  <a:cubicBezTo>
                    <a:pt x="44061" y="372110"/>
                    <a:pt x="45923" y="372893"/>
                    <a:pt x="47871" y="373380"/>
                  </a:cubicBezTo>
                  <a:cubicBezTo>
                    <a:pt x="56598" y="375562"/>
                    <a:pt x="63382" y="376033"/>
                    <a:pt x="72636" y="377190"/>
                  </a:cubicBezTo>
                  <a:cubicBezTo>
                    <a:pt x="92956" y="376555"/>
                    <a:pt x="113333" y="376928"/>
                    <a:pt x="133596" y="375285"/>
                  </a:cubicBezTo>
                  <a:cubicBezTo>
                    <a:pt x="137004" y="375009"/>
                    <a:pt x="139877" y="372556"/>
                    <a:pt x="143121" y="371475"/>
                  </a:cubicBezTo>
                  <a:cubicBezTo>
                    <a:pt x="145605" y="370647"/>
                    <a:pt x="148201" y="370205"/>
                    <a:pt x="150741" y="369570"/>
                  </a:cubicBezTo>
                  <a:cubicBezTo>
                    <a:pt x="153281" y="367665"/>
                    <a:pt x="155586" y="365397"/>
                    <a:pt x="158361" y="363855"/>
                  </a:cubicBezTo>
                  <a:cubicBezTo>
                    <a:pt x="160492" y="362671"/>
                    <a:pt x="170078" y="359146"/>
                    <a:pt x="173601" y="358140"/>
                  </a:cubicBezTo>
                  <a:cubicBezTo>
                    <a:pt x="176118" y="357421"/>
                    <a:pt x="178770" y="357154"/>
                    <a:pt x="181221" y="356235"/>
                  </a:cubicBezTo>
                  <a:cubicBezTo>
                    <a:pt x="201145" y="348764"/>
                    <a:pt x="176902" y="355410"/>
                    <a:pt x="196461" y="350520"/>
                  </a:cubicBezTo>
                  <a:cubicBezTo>
                    <a:pt x="205351" y="351155"/>
                    <a:pt x="214484" y="350263"/>
                    <a:pt x="223131" y="352425"/>
                  </a:cubicBezTo>
                  <a:cubicBezTo>
                    <a:pt x="225352" y="352980"/>
                    <a:pt x="225728" y="356198"/>
                    <a:pt x="226941" y="358140"/>
                  </a:cubicBezTo>
                  <a:cubicBezTo>
                    <a:pt x="228903" y="361280"/>
                    <a:pt x="230858" y="364428"/>
                    <a:pt x="232656" y="367665"/>
                  </a:cubicBezTo>
                  <a:cubicBezTo>
                    <a:pt x="234035" y="370147"/>
                    <a:pt x="234961" y="372877"/>
                    <a:pt x="236466" y="375285"/>
                  </a:cubicBezTo>
                  <a:cubicBezTo>
                    <a:pt x="238149" y="377977"/>
                    <a:pt x="240420" y="380263"/>
                    <a:pt x="242181" y="382905"/>
                  </a:cubicBezTo>
                  <a:cubicBezTo>
                    <a:pt x="244235" y="385986"/>
                    <a:pt x="245773" y="389397"/>
                    <a:pt x="247896" y="392430"/>
                  </a:cubicBezTo>
                  <a:cubicBezTo>
                    <a:pt x="250228" y="395761"/>
                    <a:pt x="253125" y="398667"/>
                    <a:pt x="255516" y="401955"/>
                  </a:cubicBezTo>
                  <a:cubicBezTo>
                    <a:pt x="259556" y="407510"/>
                    <a:pt x="263136" y="413385"/>
                    <a:pt x="266946" y="419100"/>
                  </a:cubicBezTo>
                  <a:lnTo>
                    <a:pt x="270756" y="424815"/>
                  </a:lnTo>
                  <a:cubicBezTo>
                    <a:pt x="272026" y="426720"/>
                    <a:pt x="272661" y="429260"/>
                    <a:pt x="274566" y="430530"/>
                  </a:cubicBezTo>
                  <a:cubicBezTo>
                    <a:pt x="276471" y="431800"/>
                    <a:pt x="278662" y="432721"/>
                    <a:pt x="280281" y="434340"/>
                  </a:cubicBezTo>
                  <a:cubicBezTo>
                    <a:pt x="309792" y="463851"/>
                    <a:pt x="274124" y="430235"/>
                    <a:pt x="291711" y="449580"/>
                  </a:cubicBezTo>
                  <a:cubicBezTo>
                    <a:pt x="296544" y="454896"/>
                    <a:pt x="302966" y="458842"/>
                    <a:pt x="306951" y="464820"/>
                  </a:cubicBezTo>
                  <a:cubicBezTo>
                    <a:pt x="315564" y="477740"/>
                    <a:pt x="304806" y="461959"/>
                    <a:pt x="318381" y="480060"/>
                  </a:cubicBezTo>
                  <a:cubicBezTo>
                    <a:pt x="321658" y="484430"/>
                    <a:pt x="324043" y="489532"/>
                    <a:pt x="327906" y="493395"/>
                  </a:cubicBezTo>
                  <a:cubicBezTo>
                    <a:pt x="330524" y="496013"/>
                    <a:pt x="334256" y="497205"/>
                    <a:pt x="337431" y="499110"/>
                  </a:cubicBezTo>
                  <a:cubicBezTo>
                    <a:pt x="339336" y="501650"/>
                    <a:pt x="340578" y="504863"/>
                    <a:pt x="343146" y="506730"/>
                  </a:cubicBezTo>
                  <a:cubicBezTo>
                    <a:pt x="347895" y="510184"/>
                    <a:pt x="361271" y="515670"/>
                    <a:pt x="367911" y="518160"/>
                  </a:cubicBezTo>
                  <a:cubicBezTo>
                    <a:pt x="369791" y="518865"/>
                    <a:pt x="371641" y="519760"/>
                    <a:pt x="373626" y="520065"/>
                  </a:cubicBezTo>
                  <a:cubicBezTo>
                    <a:pt x="379933" y="521035"/>
                    <a:pt x="386326" y="521335"/>
                    <a:pt x="392676" y="521970"/>
                  </a:cubicBezTo>
                  <a:cubicBezTo>
                    <a:pt x="410456" y="521335"/>
                    <a:pt x="428318" y="521880"/>
                    <a:pt x="446016" y="520065"/>
                  </a:cubicBezTo>
                  <a:cubicBezTo>
                    <a:pt x="461134" y="518514"/>
                    <a:pt x="471995" y="511405"/>
                    <a:pt x="486021" y="506730"/>
                  </a:cubicBezTo>
                  <a:cubicBezTo>
                    <a:pt x="489093" y="505706"/>
                    <a:pt x="492371" y="505460"/>
                    <a:pt x="495546" y="504825"/>
                  </a:cubicBezTo>
                  <a:cubicBezTo>
                    <a:pt x="500849" y="502174"/>
                    <a:pt x="514553" y="495809"/>
                    <a:pt x="520311" y="491490"/>
                  </a:cubicBezTo>
                  <a:cubicBezTo>
                    <a:pt x="527015" y="486462"/>
                    <a:pt x="526880" y="483542"/>
                    <a:pt x="531741" y="476250"/>
                  </a:cubicBezTo>
                  <a:cubicBezTo>
                    <a:pt x="533502" y="473608"/>
                    <a:pt x="535551" y="471170"/>
                    <a:pt x="537456" y="468630"/>
                  </a:cubicBezTo>
                  <a:cubicBezTo>
                    <a:pt x="541972" y="446049"/>
                    <a:pt x="536036" y="469444"/>
                    <a:pt x="543171" y="453390"/>
                  </a:cubicBezTo>
                  <a:cubicBezTo>
                    <a:pt x="544802" y="449720"/>
                    <a:pt x="545350" y="445630"/>
                    <a:pt x="546981" y="441960"/>
                  </a:cubicBezTo>
                  <a:cubicBezTo>
                    <a:pt x="547911" y="439868"/>
                    <a:pt x="549655" y="438233"/>
                    <a:pt x="550791" y="436245"/>
                  </a:cubicBezTo>
                  <a:cubicBezTo>
                    <a:pt x="552200" y="433779"/>
                    <a:pt x="553096" y="431033"/>
                    <a:pt x="554601" y="428625"/>
                  </a:cubicBezTo>
                  <a:cubicBezTo>
                    <a:pt x="556284" y="425933"/>
                    <a:pt x="558633" y="423697"/>
                    <a:pt x="560316" y="421005"/>
                  </a:cubicBezTo>
                  <a:cubicBezTo>
                    <a:pt x="561821" y="418597"/>
                    <a:pt x="562475" y="415696"/>
                    <a:pt x="564126" y="413385"/>
                  </a:cubicBezTo>
                  <a:cubicBezTo>
                    <a:pt x="565692" y="411193"/>
                    <a:pt x="568116" y="409740"/>
                    <a:pt x="569841" y="407670"/>
                  </a:cubicBezTo>
                  <a:cubicBezTo>
                    <a:pt x="571307" y="405911"/>
                    <a:pt x="572032" y="403574"/>
                    <a:pt x="573651" y="401955"/>
                  </a:cubicBezTo>
                  <a:cubicBezTo>
                    <a:pt x="575270" y="400336"/>
                    <a:pt x="577747" y="399764"/>
                    <a:pt x="579366" y="398145"/>
                  </a:cubicBezTo>
                  <a:cubicBezTo>
                    <a:pt x="589746" y="387765"/>
                    <a:pt x="579881" y="392258"/>
                    <a:pt x="590796" y="388620"/>
                  </a:cubicBezTo>
                  <a:cubicBezTo>
                    <a:pt x="593971" y="385445"/>
                    <a:pt x="596942" y="382052"/>
                    <a:pt x="600321" y="379095"/>
                  </a:cubicBezTo>
                  <a:cubicBezTo>
                    <a:pt x="604801" y="375175"/>
                    <a:pt x="612879" y="372118"/>
                    <a:pt x="617466" y="369570"/>
                  </a:cubicBezTo>
                  <a:cubicBezTo>
                    <a:pt x="619467" y="368458"/>
                    <a:pt x="621218" y="366938"/>
                    <a:pt x="623181" y="365760"/>
                  </a:cubicBezTo>
                  <a:cubicBezTo>
                    <a:pt x="627571" y="363126"/>
                    <a:pt x="632197" y="360889"/>
                    <a:pt x="636516" y="358140"/>
                  </a:cubicBezTo>
                  <a:cubicBezTo>
                    <a:pt x="638145" y="357103"/>
                    <a:pt x="647135" y="349822"/>
                    <a:pt x="649851" y="348615"/>
                  </a:cubicBezTo>
                  <a:cubicBezTo>
                    <a:pt x="653827" y="346848"/>
                    <a:pt x="663863" y="343908"/>
                    <a:pt x="668901" y="342900"/>
                  </a:cubicBezTo>
                  <a:cubicBezTo>
                    <a:pt x="672689" y="342142"/>
                    <a:pt x="676584" y="341932"/>
                    <a:pt x="680331" y="340995"/>
                  </a:cubicBezTo>
                  <a:cubicBezTo>
                    <a:pt x="691494" y="338204"/>
                    <a:pt x="701553" y="332356"/>
                    <a:pt x="712716" y="329565"/>
                  </a:cubicBezTo>
                  <a:cubicBezTo>
                    <a:pt x="715256" y="328930"/>
                    <a:pt x="717819" y="328379"/>
                    <a:pt x="720336" y="327660"/>
                  </a:cubicBezTo>
                  <a:cubicBezTo>
                    <a:pt x="722267" y="327108"/>
                    <a:pt x="724091" y="326191"/>
                    <a:pt x="726051" y="325755"/>
                  </a:cubicBezTo>
                  <a:cubicBezTo>
                    <a:pt x="729822" y="324917"/>
                    <a:pt x="733710" y="324688"/>
                    <a:pt x="737481" y="323850"/>
                  </a:cubicBezTo>
                  <a:cubicBezTo>
                    <a:pt x="739441" y="323414"/>
                    <a:pt x="741265" y="322497"/>
                    <a:pt x="743196" y="321945"/>
                  </a:cubicBezTo>
                  <a:cubicBezTo>
                    <a:pt x="756885" y="318034"/>
                    <a:pt x="744628" y="322063"/>
                    <a:pt x="760341" y="318135"/>
                  </a:cubicBezTo>
                  <a:cubicBezTo>
                    <a:pt x="762289" y="317648"/>
                    <a:pt x="764125" y="316782"/>
                    <a:pt x="766056" y="316230"/>
                  </a:cubicBezTo>
                  <a:cubicBezTo>
                    <a:pt x="768573" y="315511"/>
                    <a:pt x="771136" y="314960"/>
                    <a:pt x="773676" y="314325"/>
                  </a:cubicBezTo>
                  <a:cubicBezTo>
                    <a:pt x="776216" y="312420"/>
                    <a:pt x="778539" y="310185"/>
                    <a:pt x="781296" y="308610"/>
                  </a:cubicBezTo>
                  <a:cubicBezTo>
                    <a:pt x="783039" y="307614"/>
                    <a:pt x="785340" y="307819"/>
                    <a:pt x="787011" y="306705"/>
                  </a:cubicBezTo>
                  <a:cubicBezTo>
                    <a:pt x="791862" y="303471"/>
                    <a:pt x="793341" y="299748"/>
                    <a:pt x="796536" y="295275"/>
                  </a:cubicBezTo>
                  <a:cubicBezTo>
                    <a:pt x="798381" y="292691"/>
                    <a:pt x="800346" y="290195"/>
                    <a:pt x="802251" y="287655"/>
                  </a:cubicBezTo>
                  <a:cubicBezTo>
                    <a:pt x="802886" y="285115"/>
                    <a:pt x="803437" y="282552"/>
                    <a:pt x="804156" y="280035"/>
                  </a:cubicBezTo>
                  <a:cubicBezTo>
                    <a:pt x="804708" y="278104"/>
                    <a:pt x="805712" y="276297"/>
                    <a:pt x="806061" y="274320"/>
                  </a:cubicBezTo>
                  <a:cubicBezTo>
                    <a:pt x="807622" y="265476"/>
                    <a:pt x="809871" y="247650"/>
                    <a:pt x="809871" y="247650"/>
                  </a:cubicBezTo>
                  <a:cubicBezTo>
                    <a:pt x="809236" y="203200"/>
                    <a:pt x="809183" y="158738"/>
                    <a:pt x="807966" y="114300"/>
                  </a:cubicBezTo>
                  <a:cubicBezTo>
                    <a:pt x="807911" y="112293"/>
                    <a:pt x="806420" y="110561"/>
                    <a:pt x="806061" y="108585"/>
                  </a:cubicBezTo>
                  <a:cubicBezTo>
                    <a:pt x="805145" y="103548"/>
                    <a:pt x="805072" y="98382"/>
                    <a:pt x="804156" y="93345"/>
                  </a:cubicBezTo>
                  <a:cubicBezTo>
                    <a:pt x="803215" y="88172"/>
                    <a:pt x="800515" y="84850"/>
                    <a:pt x="798441" y="80010"/>
                  </a:cubicBezTo>
                  <a:cubicBezTo>
                    <a:pt x="797650" y="78164"/>
                    <a:pt x="797434" y="76091"/>
                    <a:pt x="796536" y="74295"/>
                  </a:cubicBezTo>
                  <a:cubicBezTo>
                    <a:pt x="795512" y="72247"/>
                    <a:pt x="793750" y="70628"/>
                    <a:pt x="792726" y="68580"/>
                  </a:cubicBezTo>
                  <a:cubicBezTo>
                    <a:pt x="791828" y="66784"/>
                    <a:pt x="791935" y="64536"/>
                    <a:pt x="790821" y="62865"/>
                  </a:cubicBezTo>
                  <a:cubicBezTo>
                    <a:pt x="783937" y="52539"/>
                    <a:pt x="774995" y="41068"/>
                    <a:pt x="764151" y="34290"/>
                  </a:cubicBezTo>
                  <a:cubicBezTo>
                    <a:pt x="753543" y="27660"/>
                    <a:pt x="759881" y="32689"/>
                    <a:pt x="748911" y="28575"/>
                  </a:cubicBezTo>
                  <a:cubicBezTo>
                    <a:pt x="746252" y="27578"/>
                    <a:pt x="743773" y="26144"/>
                    <a:pt x="741291" y="24765"/>
                  </a:cubicBezTo>
                  <a:cubicBezTo>
                    <a:pt x="738054" y="22967"/>
                    <a:pt x="735318" y="20095"/>
                    <a:pt x="731766" y="19050"/>
                  </a:cubicBezTo>
                  <a:cubicBezTo>
                    <a:pt x="724355" y="16870"/>
                    <a:pt x="716481" y="16755"/>
                    <a:pt x="708906" y="15240"/>
                  </a:cubicBezTo>
                  <a:cubicBezTo>
                    <a:pt x="676179" y="8695"/>
                    <a:pt x="713836" y="12982"/>
                    <a:pt x="668901" y="9525"/>
                  </a:cubicBezTo>
                  <a:cubicBezTo>
                    <a:pt x="654862" y="6717"/>
                    <a:pt x="648018" y="5134"/>
                    <a:pt x="630801" y="3810"/>
                  </a:cubicBezTo>
                  <a:cubicBezTo>
                    <a:pt x="615593" y="2640"/>
                    <a:pt x="600330" y="2277"/>
                    <a:pt x="585081" y="1905"/>
                  </a:cubicBezTo>
                  <a:lnTo>
                    <a:pt x="474591" y="0"/>
                  </a:lnTo>
                  <a:lnTo>
                    <a:pt x="190746" y="5715"/>
                  </a:lnTo>
                  <a:cubicBezTo>
                    <a:pt x="176131" y="6055"/>
                    <a:pt x="161521" y="6708"/>
                    <a:pt x="146931" y="7620"/>
                  </a:cubicBezTo>
                  <a:cubicBezTo>
                    <a:pt x="123323" y="9095"/>
                    <a:pt x="132976" y="11019"/>
                    <a:pt x="105021" y="11430"/>
                  </a:cubicBezTo>
                  <a:cubicBezTo>
                    <a:pt x="70100" y="11944"/>
                    <a:pt x="24376" y="28257"/>
                    <a:pt x="7866" y="59055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" name="Forma libre 19">
              <a:extLst>
                <a:ext uri="{FF2B5EF4-FFF2-40B4-BE49-F238E27FC236}">
                  <a16:creationId xmlns:a16="http://schemas.microsoft.com/office/drawing/2014/main" id="{E3FA2E83-6A73-2F57-BAA1-10B44AAC534E}"/>
                </a:ext>
              </a:extLst>
            </p:cNvPr>
            <p:cNvSpPr/>
            <p:nvPr/>
          </p:nvSpPr>
          <p:spPr>
            <a:xfrm>
              <a:off x="6105256" y="6435334"/>
              <a:ext cx="156845" cy="162703"/>
            </a:xfrm>
            <a:custGeom>
              <a:avLst/>
              <a:gdLst>
                <a:gd name="connsiteX0" fmla="*/ 154305 w 156845"/>
                <a:gd name="connsiteY0" fmla="*/ 160020 h 162703"/>
                <a:gd name="connsiteX1" fmla="*/ 120015 w 156845"/>
                <a:gd name="connsiteY1" fmla="*/ 156210 h 162703"/>
                <a:gd name="connsiteX2" fmla="*/ 112395 w 156845"/>
                <a:gd name="connsiteY2" fmla="*/ 152400 h 162703"/>
                <a:gd name="connsiteX3" fmla="*/ 97155 w 156845"/>
                <a:gd name="connsiteY3" fmla="*/ 148590 h 162703"/>
                <a:gd name="connsiteX4" fmla="*/ 89535 w 156845"/>
                <a:gd name="connsiteY4" fmla="*/ 146685 h 162703"/>
                <a:gd name="connsiteX5" fmla="*/ 78105 w 156845"/>
                <a:gd name="connsiteY5" fmla="*/ 142875 h 162703"/>
                <a:gd name="connsiteX6" fmla="*/ 59055 w 156845"/>
                <a:gd name="connsiteY6" fmla="*/ 137160 h 162703"/>
                <a:gd name="connsiteX7" fmla="*/ 43815 w 156845"/>
                <a:gd name="connsiteY7" fmla="*/ 123825 h 162703"/>
                <a:gd name="connsiteX8" fmla="*/ 36195 w 156845"/>
                <a:gd name="connsiteY8" fmla="*/ 118110 h 162703"/>
                <a:gd name="connsiteX9" fmla="*/ 34290 w 156845"/>
                <a:gd name="connsiteY9" fmla="*/ 112395 h 162703"/>
                <a:gd name="connsiteX10" fmla="*/ 28575 w 156845"/>
                <a:gd name="connsiteY10" fmla="*/ 108585 h 162703"/>
                <a:gd name="connsiteX11" fmla="*/ 20955 w 156845"/>
                <a:gd name="connsiteY11" fmla="*/ 100965 h 162703"/>
                <a:gd name="connsiteX12" fmla="*/ 17145 w 156845"/>
                <a:gd name="connsiteY12" fmla="*/ 95250 h 162703"/>
                <a:gd name="connsiteX13" fmla="*/ 9525 w 156845"/>
                <a:gd name="connsiteY13" fmla="*/ 87630 h 162703"/>
                <a:gd name="connsiteX14" fmla="*/ 0 w 156845"/>
                <a:gd name="connsiteY14" fmla="*/ 76200 h 162703"/>
                <a:gd name="connsiteX15" fmla="*/ 3810 w 156845"/>
                <a:gd name="connsiteY15" fmla="*/ 51435 h 162703"/>
                <a:gd name="connsiteX16" fmla="*/ 11430 w 156845"/>
                <a:gd name="connsiteY16" fmla="*/ 43815 h 162703"/>
                <a:gd name="connsiteX17" fmla="*/ 19050 w 156845"/>
                <a:gd name="connsiteY17" fmla="*/ 34290 h 162703"/>
                <a:gd name="connsiteX18" fmla="*/ 26670 w 156845"/>
                <a:gd name="connsiteY18" fmla="*/ 26670 h 162703"/>
                <a:gd name="connsiteX19" fmla="*/ 40005 w 156845"/>
                <a:gd name="connsiteY19" fmla="*/ 9525 h 162703"/>
                <a:gd name="connsiteX20" fmla="*/ 51435 w 156845"/>
                <a:gd name="connsiteY20" fmla="*/ 1905 h 162703"/>
                <a:gd name="connsiteX21" fmla="*/ 60960 w 156845"/>
                <a:gd name="connsiteY21" fmla="*/ 0 h 162703"/>
                <a:gd name="connsiteX22" fmla="*/ 87630 w 156845"/>
                <a:gd name="connsiteY22" fmla="*/ 3810 h 162703"/>
                <a:gd name="connsiteX23" fmla="*/ 93345 w 156845"/>
                <a:gd name="connsiteY23" fmla="*/ 7620 h 162703"/>
                <a:gd name="connsiteX24" fmla="*/ 99060 w 156845"/>
                <a:gd name="connsiteY24" fmla="*/ 9525 h 162703"/>
                <a:gd name="connsiteX25" fmla="*/ 104775 w 156845"/>
                <a:gd name="connsiteY25" fmla="*/ 15240 h 162703"/>
                <a:gd name="connsiteX26" fmla="*/ 121920 w 156845"/>
                <a:gd name="connsiteY26" fmla="*/ 28575 h 162703"/>
                <a:gd name="connsiteX27" fmla="*/ 129540 w 156845"/>
                <a:gd name="connsiteY27" fmla="*/ 40005 h 162703"/>
                <a:gd name="connsiteX28" fmla="*/ 135255 w 156845"/>
                <a:gd name="connsiteY28" fmla="*/ 51435 h 162703"/>
                <a:gd name="connsiteX29" fmla="*/ 137160 w 156845"/>
                <a:gd name="connsiteY29" fmla="*/ 59055 h 162703"/>
                <a:gd name="connsiteX30" fmla="*/ 142875 w 156845"/>
                <a:gd name="connsiteY30" fmla="*/ 64770 h 162703"/>
                <a:gd name="connsiteX31" fmla="*/ 146685 w 156845"/>
                <a:gd name="connsiteY31" fmla="*/ 74295 h 162703"/>
                <a:gd name="connsiteX32" fmla="*/ 150495 w 156845"/>
                <a:gd name="connsiteY32" fmla="*/ 85725 h 162703"/>
                <a:gd name="connsiteX33" fmla="*/ 152400 w 156845"/>
                <a:gd name="connsiteY33" fmla="*/ 108585 h 162703"/>
                <a:gd name="connsiteX34" fmla="*/ 154305 w 156845"/>
                <a:gd name="connsiteY34" fmla="*/ 114300 h 162703"/>
                <a:gd name="connsiteX35" fmla="*/ 154305 w 156845"/>
                <a:gd name="connsiteY35" fmla="*/ 160020 h 16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56845" h="162703">
                  <a:moveTo>
                    <a:pt x="154305" y="160020"/>
                  </a:moveTo>
                  <a:cubicBezTo>
                    <a:pt x="148590" y="167005"/>
                    <a:pt x="127312" y="158399"/>
                    <a:pt x="120015" y="156210"/>
                  </a:cubicBezTo>
                  <a:cubicBezTo>
                    <a:pt x="117295" y="155394"/>
                    <a:pt x="115089" y="153298"/>
                    <a:pt x="112395" y="152400"/>
                  </a:cubicBezTo>
                  <a:cubicBezTo>
                    <a:pt x="107427" y="150744"/>
                    <a:pt x="102235" y="149860"/>
                    <a:pt x="97155" y="148590"/>
                  </a:cubicBezTo>
                  <a:cubicBezTo>
                    <a:pt x="94615" y="147955"/>
                    <a:pt x="92019" y="147513"/>
                    <a:pt x="89535" y="146685"/>
                  </a:cubicBezTo>
                  <a:cubicBezTo>
                    <a:pt x="85725" y="145415"/>
                    <a:pt x="81952" y="144029"/>
                    <a:pt x="78105" y="142875"/>
                  </a:cubicBezTo>
                  <a:cubicBezTo>
                    <a:pt x="73265" y="141423"/>
                    <a:pt x="62729" y="139609"/>
                    <a:pt x="59055" y="137160"/>
                  </a:cubicBezTo>
                  <a:cubicBezTo>
                    <a:pt x="46763" y="128965"/>
                    <a:pt x="60531" y="138684"/>
                    <a:pt x="43815" y="123825"/>
                  </a:cubicBezTo>
                  <a:cubicBezTo>
                    <a:pt x="41442" y="121716"/>
                    <a:pt x="38735" y="120015"/>
                    <a:pt x="36195" y="118110"/>
                  </a:cubicBezTo>
                  <a:cubicBezTo>
                    <a:pt x="35560" y="116205"/>
                    <a:pt x="35544" y="113963"/>
                    <a:pt x="34290" y="112395"/>
                  </a:cubicBezTo>
                  <a:cubicBezTo>
                    <a:pt x="32860" y="110607"/>
                    <a:pt x="30313" y="110075"/>
                    <a:pt x="28575" y="108585"/>
                  </a:cubicBezTo>
                  <a:cubicBezTo>
                    <a:pt x="25848" y="106247"/>
                    <a:pt x="23293" y="103692"/>
                    <a:pt x="20955" y="100965"/>
                  </a:cubicBezTo>
                  <a:cubicBezTo>
                    <a:pt x="19465" y="99227"/>
                    <a:pt x="18635" y="96988"/>
                    <a:pt x="17145" y="95250"/>
                  </a:cubicBezTo>
                  <a:cubicBezTo>
                    <a:pt x="14807" y="92523"/>
                    <a:pt x="11863" y="90357"/>
                    <a:pt x="9525" y="87630"/>
                  </a:cubicBezTo>
                  <a:cubicBezTo>
                    <a:pt x="-6388" y="69065"/>
                    <a:pt x="19817" y="96017"/>
                    <a:pt x="0" y="76200"/>
                  </a:cubicBezTo>
                  <a:cubicBezTo>
                    <a:pt x="1270" y="67945"/>
                    <a:pt x="1030" y="59311"/>
                    <a:pt x="3810" y="51435"/>
                  </a:cubicBezTo>
                  <a:cubicBezTo>
                    <a:pt x="5006" y="48048"/>
                    <a:pt x="9044" y="46500"/>
                    <a:pt x="11430" y="43815"/>
                  </a:cubicBezTo>
                  <a:cubicBezTo>
                    <a:pt x="14131" y="40776"/>
                    <a:pt x="16349" y="37329"/>
                    <a:pt x="19050" y="34290"/>
                  </a:cubicBezTo>
                  <a:cubicBezTo>
                    <a:pt x="21436" y="31605"/>
                    <a:pt x="24426" y="29475"/>
                    <a:pt x="26670" y="26670"/>
                  </a:cubicBezTo>
                  <a:cubicBezTo>
                    <a:pt x="33449" y="18197"/>
                    <a:pt x="32426" y="15420"/>
                    <a:pt x="40005" y="9525"/>
                  </a:cubicBezTo>
                  <a:cubicBezTo>
                    <a:pt x="43619" y="6714"/>
                    <a:pt x="46945" y="2803"/>
                    <a:pt x="51435" y="1905"/>
                  </a:cubicBezTo>
                  <a:lnTo>
                    <a:pt x="60960" y="0"/>
                  </a:lnTo>
                  <a:cubicBezTo>
                    <a:pt x="69850" y="1270"/>
                    <a:pt x="78888" y="1753"/>
                    <a:pt x="87630" y="3810"/>
                  </a:cubicBezTo>
                  <a:cubicBezTo>
                    <a:pt x="89859" y="4334"/>
                    <a:pt x="91297" y="6596"/>
                    <a:pt x="93345" y="7620"/>
                  </a:cubicBezTo>
                  <a:cubicBezTo>
                    <a:pt x="95141" y="8518"/>
                    <a:pt x="97155" y="8890"/>
                    <a:pt x="99060" y="9525"/>
                  </a:cubicBezTo>
                  <a:cubicBezTo>
                    <a:pt x="100965" y="11430"/>
                    <a:pt x="102648" y="13586"/>
                    <a:pt x="104775" y="15240"/>
                  </a:cubicBezTo>
                  <a:cubicBezTo>
                    <a:pt x="112878" y="21542"/>
                    <a:pt x="116244" y="21277"/>
                    <a:pt x="121920" y="28575"/>
                  </a:cubicBezTo>
                  <a:cubicBezTo>
                    <a:pt x="124731" y="32189"/>
                    <a:pt x="128092" y="35661"/>
                    <a:pt x="129540" y="40005"/>
                  </a:cubicBezTo>
                  <a:cubicBezTo>
                    <a:pt x="132169" y="47892"/>
                    <a:pt x="130331" y="44049"/>
                    <a:pt x="135255" y="51435"/>
                  </a:cubicBezTo>
                  <a:cubicBezTo>
                    <a:pt x="135890" y="53975"/>
                    <a:pt x="135861" y="56782"/>
                    <a:pt x="137160" y="59055"/>
                  </a:cubicBezTo>
                  <a:cubicBezTo>
                    <a:pt x="138497" y="61394"/>
                    <a:pt x="141447" y="62485"/>
                    <a:pt x="142875" y="64770"/>
                  </a:cubicBezTo>
                  <a:cubicBezTo>
                    <a:pt x="144687" y="67670"/>
                    <a:pt x="145516" y="71081"/>
                    <a:pt x="146685" y="74295"/>
                  </a:cubicBezTo>
                  <a:cubicBezTo>
                    <a:pt x="148057" y="78069"/>
                    <a:pt x="150495" y="85725"/>
                    <a:pt x="150495" y="85725"/>
                  </a:cubicBezTo>
                  <a:cubicBezTo>
                    <a:pt x="151130" y="93345"/>
                    <a:pt x="151389" y="101006"/>
                    <a:pt x="152400" y="108585"/>
                  </a:cubicBezTo>
                  <a:cubicBezTo>
                    <a:pt x="152665" y="110575"/>
                    <a:pt x="154305" y="112292"/>
                    <a:pt x="154305" y="114300"/>
                  </a:cubicBezTo>
                  <a:cubicBezTo>
                    <a:pt x="154305" y="129553"/>
                    <a:pt x="160020" y="153035"/>
                    <a:pt x="154305" y="16002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Forma libre 29">
              <a:extLst>
                <a:ext uri="{FF2B5EF4-FFF2-40B4-BE49-F238E27FC236}">
                  <a16:creationId xmlns:a16="http://schemas.microsoft.com/office/drawing/2014/main" id="{6091EF4F-9C45-6E16-F96C-D59D2446CC19}"/>
                </a:ext>
              </a:extLst>
            </p:cNvPr>
            <p:cNvSpPr/>
            <p:nvPr/>
          </p:nvSpPr>
          <p:spPr>
            <a:xfrm>
              <a:off x="5308966" y="8235449"/>
              <a:ext cx="1080135" cy="428734"/>
            </a:xfrm>
            <a:custGeom>
              <a:avLst/>
              <a:gdLst>
                <a:gd name="connsiteX0" fmla="*/ 45720 w 1080135"/>
                <a:gd name="connsiteY0" fmla="*/ 109 h 428734"/>
                <a:gd name="connsiteX1" fmla="*/ 62865 w 1080135"/>
                <a:gd name="connsiteY1" fmla="*/ 9634 h 428734"/>
                <a:gd name="connsiteX2" fmla="*/ 89535 w 1080135"/>
                <a:gd name="connsiteY2" fmla="*/ 13444 h 428734"/>
                <a:gd name="connsiteX3" fmla="*/ 108585 w 1080135"/>
                <a:gd name="connsiteY3" fmla="*/ 17254 h 428734"/>
                <a:gd name="connsiteX4" fmla="*/ 116205 w 1080135"/>
                <a:gd name="connsiteY4" fmla="*/ 19159 h 428734"/>
                <a:gd name="connsiteX5" fmla="*/ 140970 w 1080135"/>
                <a:gd name="connsiteY5" fmla="*/ 21064 h 428734"/>
                <a:gd name="connsiteX6" fmla="*/ 177165 w 1080135"/>
                <a:gd name="connsiteY6" fmla="*/ 24874 h 428734"/>
                <a:gd name="connsiteX7" fmla="*/ 200025 w 1080135"/>
                <a:gd name="connsiteY7" fmla="*/ 26779 h 428734"/>
                <a:gd name="connsiteX8" fmla="*/ 226695 w 1080135"/>
                <a:gd name="connsiteY8" fmla="*/ 30589 h 428734"/>
                <a:gd name="connsiteX9" fmla="*/ 238125 w 1080135"/>
                <a:gd name="connsiteY9" fmla="*/ 32494 h 428734"/>
                <a:gd name="connsiteX10" fmla="*/ 257175 w 1080135"/>
                <a:gd name="connsiteY10" fmla="*/ 34399 h 428734"/>
                <a:gd name="connsiteX11" fmla="*/ 266700 w 1080135"/>
                <a:gd name="connsiteY11" fmla="*/ 36304 h 428734"/>
                <a:gd name="connsiteX12" fmla="*/ 300990 w 1080135"/>
                <a:gd name="connsiteY12" fmla="*/ 40114 h 428734"/>
                <a:gd name="connsiteX13" fmla="*/ 371475 w 1080135"/>
                <a:gd name="connsiteY13" fmla="*/ 42019 h 428734"/>
                <a:gd name="connsiteX14" fmla="*/ 466725 w 1080135"/>
                <a:gd name="connsiteY14" fmla="*/ 47734 h 428734"/>
                <a:gd name="connsiteX15" fmla="*/ 493395 w 1080135"/>
                <a:gd name="connsiteY15" fmla="*/ 49639 h 428734"/>
                <a:gd name="connsiteX16" fmla="*/ 510540 w 1080135"/>
                <a:gd name="connsiteY16" fmla="*/ 53449 h 428734"/>
                <a:gd name="connsiteX17" fmla="*/ 529590 w 1080135"/>
                <a:gd name="connsiteY17" fmla="*/ 55354 h 428734"/>
                <a:gd name="connsiteX18" fmla="*/ 539115 w 1080135"/>
                <a:gd name="connsiteY18" fmla="*/ 57259 h 428734"/>
                <a:gd name="connsiteX19" fmla="*/ 561975 w 1080135"/>
                <a:gd name="connsiteY19" fmla="*/ 59164 h 428734"/>
                <a:gd name="connsiteX20" fmla="*/ 571500 w 1080135"/>
                <a:gd name="connsiteY20" fmla="*/ 61069 h 428734"/>
                <a:gd name="connsiteX21" fmla="*/ 689610 w 1080135"/>
                <a:gd name="connsiteY21" fmla="*/ 61069 h 428734"/>
                <a:gd name="connsiteX22" fmla="*/ 697230 w 1080135"/>
                <a:gd name="connsiteY22" fmla="*/ 59164 h 428734"/>
                <a:gd name="connsiteX23" fmla="*/ 710565 w 1080135"/>
                <a:gd name="connsiteY23" fmla="*/ 57259 h 428734"/>
                <a:gd name="connsiteX24" fmla="*/ 720090 w 1080135"/>
                <a:gd name="connsiteY24" fmla="*/ 53449 h 428734"/>
                <a:gd name="connsiteX25" fmla="*/ 731520 w 1080135"/>
                <a:gd name="connsiteY25" fmla="*/ 51544 h 428734"/>
                <a:gd name="connsiteX26" fmla="*/ 741045 w 1080135"/>
                <a:gd name="connsiteY26" fmla="*/ 49639 h 428734"/>
                <a:gd name="connsiteX27" fmla="*/ 752475 w 1080135"/>
                <a:gd name="connsiteY27" fmla="*/ 45829 h 428734"/>
                <a:gd name="connsiteX28" fmla="*/ 769620 w 1080135"/>
                <a:gd name="connsiteY28" fmla="*/ 42019 h 428734"/>
                <a:gd name="connsiteX29" fmla="*/ 775335 w 1080135"/>
                <a:gd name="connsiteY29" fmla="*/ 38209 h 428734"/>
                <a:gd name="connsiteX30" fmla="*/ 796290 w 1080135"/>
                <a:gd name="connsiteY30" fmla="*/ 32494 h 428734"/>
                <a:gd name="connsiteX31" fmla="*/ 807720 w 1080135"/>
                <a:gd name="connsiteY31" fmla="*/ 28684 h 428734"/>
                <a:gd name="connsiteX32" fmla="*/ 838200 w 1080135"/>
                <a:gd name="connsiteY32" fmla="*/ 22969 h 428734"/>
                <a:gd name="connsiteX33" fmla="*/ 847725 w 1080135"/>
                <a:gd name="connsiteY33" fmla="*/ 21064 h 428734"/>
                <a:gd name="connsiteX34" fmla="*/ 861060 w 1080135"/>
                <a:gd name="connsiteY34" fmla="*/ 19159 h 428734"/>
                <a:gd name="connsiteX35" fmla="*/ 882015 w 1080135"/>
                <a:gd name="connsiteY35" fmla="*/ 17254 h 428734"/>
                <a:gd name="connsiteX36" fmla="*/ 901065 w 1080135"/>
                <a:gd name="connsiteY36" fmla="*/ 15349 h 428734"/>
                <a:gd name="connsiteX37" fmla="*/ 954405 w 1080135"/>
                <a:gd name="connsiteY37" fmla="*/ 17254 h 428734"/>
                <a:gd name="connsiteX38" fmla="*/ 960120 w 1080135"/>
                <a:gd name="connsiteY38" fmla="*/ 19159 h 428734"/>
                <a:gd name="connsiteX39" fmla="*/ 973455 w 1080135"/>
                <a:gd name="connsiteY39" fmla="*/ 22969 h 428734"/>
                <a:gd name="connsiteX40" fmla="*/ 979170 w 1080135"/>
                <a:gd name="connsiteY40" fmla="*/ 26779 h 428734"/>
                <a:gd name="connsiteX41" fmla="*/ 992505 w 1080135"/>
                <a:gd name="connsiteY41" fmla="*/ 32494 h 428734"/>
                <a:gd name="connsiteX42" fmla="*/ 1009650 w 1080135"/>
                <a:gd name="connsiteY42" fmla="*/ 45829 h 428734"/>
                <a:gd name="connsiteX43" fmla="*/ 1017270 w 1080135"/>
                <a:gd name="connsiteY43" fmla="*/ 51544 h 428734"/>
                <a:gd name="connsiteX44" fmla="*/ 1030605 w 1080135"/>
                <a:gd name="connsiteY44" fmla="*/ 64879 h 428734"/>
                <a:gd name="connsiteX45" fmla="*/ 1047750 w 1080135"/>
                <a:gd name="connsiteY45" fmla="*/ 78214 h 428734"/>
                <a:gd name="connsiteX46" fmla="*/ 1057275 w 1080135"/>
                <a:gd name="connsiteY46" fmla="*/ 85834 h 428734"/>
                <a:gd name="connsiteX47" fmla="*/ 1062990 w 1080135"/>
                <a:gd name="connsiteY47" fmla="*/ 93454 h 428734"/>
                <a:gd name="connsiteX48" fmla="*/ 1074420 w 1080135"/>
                <a:gd name="connsiteY48" fmla="*/ 104884 h 428734"/>
                <a:gd name="connsiteX49" fmla="*/ 1076325 w 1080135"/>
                <a:gd name="connsiteY49" fmla="*/ 110599 h 428734"/>
                <a:gd name="connsiteX50" fmla="*/ 1080135 w 1080135"/>
                <a:gd name="connsiteY50" fmla="*/ 133459 h 428734"/>
                <a:gd name="connsiteX51" fmla="*/ 1078230 w 1080135"/>
                <a:gd name="connsiteY51" fmla="*/ 182989 h 428734"/>
                <a:gd name="connsiteX52" fmla="*/ 1070610 w 1080135"/>
                <a:gd name="connsiteY52" fmla="*/ 196324 h 428734"/>
                <a:gd name="connsiteX53" fmla="*/ 1062990 w 1080135"/>
                <a:gd name="connsiteY53" fmla="*/ 209659 h 428734"/>
                <a:gd name="connsiteX54" fmla="*/ 1049655 w 1080135"/>
                <a:gd name="connsiteY54" fmla="*/ 226804 h 428734"/>
                <a:gd name="connsiteX55" fmla="*/ 1043940 w 1080135"/>
                <a:gd name="connsiteY55" fmla="*/ 228709 h 428734"/>
                <a:gd name="connsiteX56" fmla="*/ 1036320 w 1080135"/>
                <a:gd name="connsiteY56" fmla="*/ 236329 h 428734"/>
                <a:gd name="connsiteX57" fmla="*/ 1022985 w 1080135"/>
                <a:gd name="connsiteY57" fmla="*/ 243949 h 428734"/>
                <a:gd name="connsiteX58" fmla="*/ 1009650 w 1080135"/>
                <a:gd name="connsiteY58" fmla="*/ 253474 h 428734"/>
                <a:gd name="connsiteX59" fmla="*/ 1002030 w 1080135"/>
                <a:gd name="connsiteY59" fmla="*/ 255379 h 428734"/>
                <a:gd name="connsiteX60" fmla="*/ 994410 w 1080135"/>
                <a:gd name="connsiteY60" fmla="*/ 261094 h 428734"/>
                <a:gd name="connsiteX61" fmla="*/ 962025 w 1080135"/>
                <a:gd name="connsiteY61" fmla="*/ 274429 h 428734"/>
                <a:gd name="connsiteX62" fmla="*/ 948690 w 1080135"/>
                <a:gd name="connsiteY62" fmla="*/ 280144 h 428734"/>
                <a:gd name="connsiteX63" fmla="*/ 931545 w 1080135"/>
                <a:gd name="connsiteY63" fmla="*/ 283954 h 428734"/>
                <a:gd name="connsiteX64" fmla="*/ 904875 w 1080135"/>
                <a:gd name="connsiteY64" fmla="*/ 291574 h 428734"/>
                <a:gd name="connsiteX65" fmla="*/ 889635 w 1080135"/>
                <a:gd name="connsiteY65" fmla="*/ 295384 h 428734"/>
                <a:gd name="connsiteX66" fmla="*/ 870585 w 1080135"/>
                <a:gd name="connsiteY66" fmla="*/ 303004 h 428734"/>
                <a:gd name="connsiteX67" fmla="*/ 840105 w 1080135"/>
                <a:gd name="connsiteY67" fmla="*/ 310624 h 428734"/>
                <a:gd name="connsiteX68" fmla="*/ 813435 w 1080135"/>
                <a:gd name="connsiteY68" fmla="*/ 316339 h 428734"/>
                <a:gd name="connsiteX69" fmla="*/ 800100 w 1080135"/>
                <a:gd name="connsiteY69" fmla="*/ 322054 h 428734"/>
                <a:gd name="connsiteX70" fmla="*/ 771525 w 1080135"/>
                <a:gd name="connsiteY70" fmla="*/ 327769 h 428734"/>
                <a:gd name="connsiteX71" fmla="*/ 756285 w 1080135"/>
                <a:gd name="connsiteY71" fmla="*/ 333484 h 428734"/>
                <a:gd name="connsiteX72" fmla="*/ 741045 w 1080135"/>
                <a:gd name="connsiteY72" fmla="*/ 337294 h 428734"/>
                <a:gd name="connsiteX73" fmla="*/ 727710 w 1080135"/>
                <a:gd name="connsiteY73" fmla="*/ 341104 h 428734"/>
                <a:gd name="connsiteX74" fmla="*/ 699135 w 1080135"/>
                <a:gd name="connsiteY74" fmla="*/ 350629 h 428734"/>
                <a:gd name="connsiteX75" fmla="*/ 607695 w 1080135"/>
                <a:gd name="connsiteY75" fmla="*/ 375394 h 428734"/>
                <a:gd name="connsiteX76" fmla="*/ 579120 w 1080135"/>
                <a:gd name="connsiteY76" fmla="*/ 383014 h 428734"/>
                <a:gd name="connsiteX77" fmla="*/ 548640 w 1080135"/>
                <a:gd name="connsiteY77" fmla="*/ 390634 h 428734"/>
                <a:gd name="connsiteX78" fmla="*/ 506730 w 1080135"/>
                <a:gd name="connsiteY78" fmla="*/ 403969 h 428734"/>
                <a:gd name="connsiteX79" fmla="*/ 499110 w 1080135"/>
                <a:gd name="connsiteY79" fmla="*/ 405874 h 428734"/>
                <a:gd name="connsiteX80" fmla="*/ 476250 w 1080135"/>
                <a:gd name="connsiteY80" fmla="*/ 407779 h 428734"/>
                <a:gd name="connsiteX81" fmla="*/ 459105 w 1080135"/>
                <a:gd name="connsiteY81" fmla="*/ 411589 h 428734"/>
                <a:gd name="connsiteX82" fmla="*/ 447675 w 1080135"/>
                <a:gd name="connsiteY82" fmla="*/ 413494 h 428734"/>
                <a:gd name="connsiteX83" fmla="*/ 419100 w 1080135"/>
                <a:gd name="connsiteY83" fmla="*/ 419209 h 428734"/>
                <a:gd name="connsiteX84" fmla="*/ 396240 w 1080135"/>
                <a:gd name="connsiteY84" fmla="*/ 423019 h 428734"/>
                <a:gd name="connsiteX85" fmla="*/ 308610 w 1080135"/>
                <a:gd name="connsiteY85" fmla="*/ 428734 h 428734"/>
                <a:gd name="connsiteX86" fmla="*/ 253365 w 1080135"/>
                <a:gd name="connsiteY86" fmla="*/ 426829 h 428734"/>
                <a:gd name="connsiteX87" fmla="*/ 243840 w 1080135"/>
                <a:gd name="connsiteY87" fmla="*/ 424924 h 428734"/>
                <a:gd name="connsiteX88" fmla="*/ 222885 w 1080135"/>
                <a:gd name="connsiteY88" fmla="*/ 421114 h 428734"/>
                <a:gd name="connsiteX89" fmla="*/ 211455 w 1080135"/>
                <a:gd name="connsiteY89" fmla="*/ 417304 h 428734"/>
                <a:gd name="connsiteX90" fmla="*/ 201930 w 1080135"/>
                <a:gd name="connsiteY90" fmla="*/ 415399 h 428734"/>
                <a:gd name="connsiteX91" fmla="*/ 184785 w 1080135"/>
                <a:gd name="connsiteY91" fmla="*/ 407779 h 428734"/>
                <a:gd name="connsiteX92" fmla="*/ 175260 w 1080135"/>
                <a:gd name="connsiteY92" fmla="*/ 402064 h 428734"/>
                <a:gd name="connsiteX93" fmla="*/ 169545 w 1080135"/>
                <a:gd name="connsiteY93" fmla="*/ 400159 h 428734"/>
                <a:gd name="connsiteX94" fmla="*/ 156210 w 1080135"/>
                <a:gd name="connsiteY94" fmla="*/ 394444 h 428734"/>
                <a:gd name="connsiteX95" fmla="*/ 140970 w 1080135"/>
                <a:gd name="connsiteY95" fmla="*/ 384919 h 428734"/>
                <a:gd name="connsiteX96" fmla="*/ 108585 w 1080135"/>
                <a:gd name="connsiteY96" fmla="*/ 356344 h 428734"/>
                <a:gd name="connsiteX97" fmla="*/ 99060 w 1080135"/>
                <a:gd name="connsiteY97" fmla="*/ 343009 h 428734"/>
                <a:gd name="connsiteX98" fmla="*/ 93345 w 1080135"/>
                <a:gd name="connsiteY98" fmla="*/ 335389 h 428734"/>
                <a:gd name="connsiteX99" fmla="*/ 87630 w 1080135"/>
                <a:gd name="connsiteY99" fmla="*/ 325864 h 428734"/>
                <a:gd name="connsiteX100" fmla="*/ 80010 w 1080135"/>
                <a:gd name="connsiteY100" fmla="*/ 318244 h 428734"/>
                <a:gd name="connsiteX101" fmla="*/ 74295 w 1080135"/>
                <a:gd name="connsiteY101" fmla="*/ 306814 h 428734"/>
                <a:gd name="connsiteX102" fmla="*/ 59055 w 1080135"/>
                <a:gd name="connsiteY102" fmla="*/ 283954 h 428734"/>
                <a:gd name="connsiteX103" fmla="*/ 45720 w 1080135"/>
                <a:gd name="connsiteY103" fmla="*/ 262999 h 428734"/>
                <a:gd name="connsiteX104" fmla="*/ 38100 w 1080135"/>
                <a:gd name="connsiteY104" fmla="*/ 253474 h 428734"/>
                <a:gd name="connsiteX105" fmla="*/ 32385 w 1080135"/>
                <a:gd name="connsiteY105" fmla="*/ 243949 h 428734"/>
                <a:gd name="connsiteX106" fmla="*/ 26670 w 1080135"/>
                <a:gd name="connsiteY106" fmla="*/ 238234 h 428734"/>
                <a:gd name="connsiteX107" fmla="*/ 22860 w 1080135"/>
                <a:gd name="connsiteY107" fmla="*/ 230614 h 428734"/>
                <a:gd name="connsiteX108" fmla="*/ 13335 w 1080135"/>
                <a:gd name="connsiteY108" fmla="*/ 217279 h 428734"/>
                <a:gd name="connsiteX109" fmla="*/ 9525 w 1080135"/>
                <a:gd name="connsiteY109" fmla="*/ 202039 h 428734"/>
                <a:gd name="connsiteX110" fmla="*/ 7620 w 1080135"/>
                <a:gd name="connsiteY110" fmla="*/ 194419 h 428734"/>
                <a:gd name="connsiteX111" fmla="*/ 3810 w 1080135"/>
                <a:gd name="connsiteY111" fmla="*/ 177274 h 428734"/>
                <a:gd name="connsiteX112" fmla="*/ 1905 w 1080135"/>
                <a:gd name="connsiteY112" fmla="*/ 171559 h 428734"/>
                <a:gd name="connsiteX113" fmla="*/ 0 w 1080135"/>
                <a:gd name="connsiteY113" fmla="*/ 158224 h 428734"/>
                <a:gd name="connsiteX114" fmla="*/ 1905 w 1080135"/>
                <a:gd name="connsiteY114" fmla="*/ 66784 h 428734"/>
                <a:gd name="connsiteX115" fmla="*/ 3810 w 1080135"/>
                <a:gd name="connsiteY115" fmla="*/ 57259 h 428734"/>
                <a:gd name="connsiteX116" fmla="*/ 13335 w 1080135"/>
                <a:gd name="connsiteY116" fmla="*/ 28684 h 428734"/>
                <a:gd name="connsiteX117" fmla="*/ 22860 w 1080135"/>
                <a:gd name="connsiteY117" fmla="*/ 17254 h 428734"/>
                <a:gd name="connsiteX118" fmla="*/ 45720 w 1080135"/>
                <a:gd name="connsiteY118" fmla="*/ 109 h 428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</a:cxnLst>
              <a:rect l="l" t="t" r="r" b="b"/>
              <a:pathLst>
                <a:path w="1080135" h="428734">
                  <a:moveTo>
                    <a:pt x="45720" y="109"/>
                  </a:moveTo>
                  <a:cubicBezTo>
                    <a:pt x="52388" y="-1161"/>
                    <a:pt x="59971" y="8991"/>
                    <a:pt x="62865" y="9634"/>
                  </a:cubicBezTo>
                  <a:cubicBezTo>
                    <a:pt x="71631" y="11582"/>
                    <a:pt x="80823" y="11266"/>
                    <a:pt x="89535" y="13444"/>
                  </a:cubicBezTo>
                  <a:cubicBezTo>
                    <a:pt x="107234" y="17869"/>
                    <a:pt x="85231" y="12583"/>
                    <a:pt x="108585" y="17254"/>
                  </a:cubicBezTo>
                  <a:cubicBezTo>
                    <a:pt x="111152" y="17767"/>
                    <a:pt x="113605" y="18853"/>
                    <a:pt x="116205" y="19159"/>
                  </a:cubicBezTo>
                  <a:cubicBezTo>
                    <a:pt x="124428" y="20126"/>
                    <a:pt x="132727" y="20291"/>
                    <a:pt x="140970" y="21064"/>
                  </a:cubicBezTo>
                  <a:cubicBezTo>
                    <a:pt x="153049" y="22196"/>
                    <a:pt x="165090" y="23705"/>
                    <a:pt x="177165" y="24874"/>
                  </a:cubicBezTo>
                  <a:cubicBezTo>
                    <a:pt x="184776" y="25611"/>
                    <a:pt x="192429" y="25903"/>
                    <a:pt x="200025" y="26779"/>
                  </a:cubicBezTo>
                  <a:cubicBezTo>
                    <a:pt x="208946" y="27808"/>
                    <a:pt x="217837" y="29113"/>
                    <a:pt x="226695" y="30589"/>
                  </a:cubicBezTo>
                  <a:cubicBezTo>
                    <a:pt x="230505" y="31224"/>
                    <a:pt x="234292" y="32015"/>
                    <a:pt x="238125" y="32494"/>
                  </a:cubicBezTo>
                  <a:cubicBezTo>
                    <a:pt x="244457" y="33286"/>
                    <a:pt x="250849" y="33556"/>
                    <a:pt x="257175" y="34399"/>
                  </a:cubicBezTo>
                  <a:cubicBezTo>
                    <a:pt x="260384" y="34827"/>
                    <a:pt x="263500" y="35812"/>
                    <a:pt x="266700" y="36304"/>
                  </a:cubicBezTo>
                  <a:cubicBezTo>
                    <a:pt x="272683" y="37224"/>
                    <a:pt x="296278" y="39914"/>
                    <a:pt x="300990" y="40114"/>
                  </a:cubicBezTo>
                  <a:cubicBezTo>
                    <a:pt x="324472" y="41113"/>
                    <a:pt x="347980" y="41384"/>
                    <a:pt x="371475" y="42019"/>
                  </a:cubicBezTo>
                  <a:cubicBezTo>
                    <a:pt x="425083" y="47975"/>
                    <a:pt x="335022" y="38327"/>
                    <a:pt x="466725" y="47734"/>
                  </a:cubicBezTo>
                  <a:lnTo>
                    <a:pt x="493395" y="49639"/>
                  </a:lnTo>
                  <a:cubicBezTo>
                    <a:pt x="498569" y="50932"/>
                    <a:pt x="505358" y="52758"/>
                    <a:pt x="510540" y="53449"/>
                  </a:cubicBezTo>
                  <a:cubicBezTo>
                    <a:pt x="516866" y="54292"/>
                    <a:pt x="523264" y="54511"/>
                    <a:pt x="529590" y="55354"/>
                  </a:cubicBezTo>
                  <a:cubicBezTo>
                    <a:pt x="532799" y="55782"/>
                    <a:pt x="535899" y="56881"/>
                    <a:pt x="539115" y="57259"/>
                  </a:cubicBezTo>
                  <a:cubicBezTo>
                    <a:pt x="546709" y="58152"/>
                    <a:pt x="554355" y="58529"/>
                    <a:pt x="561975" y="59164"/>
                  </a:cubicBezTo>
                  <a:cubicBezTo>
                    <a:pt x="565150" y="59799"/>
                    <a:pt x="568295" y="60611"/>
                    <a:pt x="571500" y="61069"/>
                  </a:cubicBezTo>
                  <a:cubicBezTo>
                    <a:pt x="612167" y="66879"/>
                    <a:pt x="641041" y="61985"/>
                    <a:pt x="689610" y="61069"/>
                  </a:cubicBezTo>
                  <a:cubicBezTo>
                    <a:pt x="692150" y="60434"/>
                    <a:pt x="694654" y="59632"/>
                    <a:pt x="697230" y="59164"/>
                  </a:cubicBezTo>
                  <a:cubicBezTo>
                    <a:pt x="701648" y="58361"/>
                    <a:pt x="706209" y="58348"/>
                    <a:pt x="710565" y="57259"/>
                  </a:cubicBezTo>
                  <a:cubicBezTo>
                    <a:pt x="713882" y="56430"/>
                    <a:pt x="716791" y="54349"/>
                    <a:pt x="720090" y="53449"/>
                  </a:cubicBezTo>
                  <a:cubicBezTo>
                    <a:pt x="723816" y="52433"/>
                    <a:pt x="727720" y="52235"/>
                    <a:pt x="731520" y="51544"/>
                  </a:cubicBezTo>
                  <a:cubicBezTo>
                    <a:pt x="734706" y="50965"/>
                    <a:pt x="737921" y="50491"/>
                    <a:pt x="741045" y="49639"/>
                  </a:cubicBezTo>
                  <a:cubicBezTo>
                    <a:pt x="744920" y="48582"/>
                    <a:pt x="748537" y="46617"/>
                    <a:pt x="752475" y="45829"/>
                  </a:cubicBezTo>
                  <a:cubicBezTo>
                    <a:pt x="764567" y="43411"/>
                    <a:pt x="758859" y="44709"/>
                    <a:pt x="769620" y="42019"/>
                  </a:cubicBezTo>
                  <a:cubicBezTo>
                    <a:pt x="771525" y="40749"/>
                    <a:pt x="773243" y="39139"/>
                    <a:pt x="775335" y="38209"/>
                  </a:cubicBezTo>
                  <a:cubicBezTo>
                    <a:pt x="787526" y="32791"/>
                    <a:pt x="784690" y="35658"/>
                    <a:pt x="796290" y="32494"/>
                  </a:cubicBezTo>
                  <a:cubicBezTo>
                    <a:pt x="800165" y="31437"/>
                    <a:pt x="803759" y="29344"/>
                    <a:pt x="807720" y="28684"/>
                  </a:cubicBezTo>
                  <a:cubicBezTo>
                    <a:pt x="825538" y="25714"/>
                    <a:pt x="815362" y="27537"/>
                    <a:pt x="838200" y="22969"/>
                  </a:cubicBezTo>
                  <a:cubicBezTo>
                    <a:pt x="841375" y="22334"/>
                    <a:pt x="844520" y="21522"/>
                    <a:pt x="847725" y="21064"/>
                  </a:cubicBezTo>
                  <a:cubicBezTo>
                    <a:pt x="852170" y="20429"/>
                    <a:pt x="856597" y="19655"/>
                    <a:pt x="861060" y="19159"/>
                  </a:cubicBezTo>
                  <a:cubicBezTo>
                    <a:pt x="868031" y="18384"/>
                    <a:pt x="875033" y="17919"/>
                    <a:pt x="882015" y="17254"/>
                  </a:cubicBezTo>
                  <a:lnTo>
                    <a:pt x="901065" y="15349"/>
                  </a:lnTo>
                  <a:cubicBezTo>
                    <a:pt x="918845" y="15984"/>
                    <a:pt x="936651" y="16109"/>
                    <a:pt x="954405" y="17254"/>
                  </a:cubicBezTo>
                  <a:cubicBezTo>
                    <a:pt x="956409" y="17383"/>
                    <a:pt x="958189" y="18607"/>
                    <a:pt x="960120" y="19159"/>
                  </a:cubicBezTo>
                  <a:cubicBezTo>
                    <a:pt x="962968" y="19973"/>
                    <a:pt x="970410" y="21446"/>
                    <a:pt x="973455" y="22969"/>
                  </a:cubicBezTo>
                  <a:cubicBezTo>
                    <a:pt x="975503" y="23993"/>
                    <a:pt x="977122" y="25755"/>
                    <a:pt x="979170" y="26779"/>
                  </a:cubicBezTo>
                  <a:cubicBezTo>
                    <a:pt x="983495" y="28942"/>
                    <a:pt x="988404" y="29931"/>
                    <a:pt x="992505" y="32494"/>
                  </a:cubicBezTo>
                  <a:cubicBezTo>
                    <a:pt x="998645" y="36331"/>
                    <a:pt x="1003911" y="41415"/>
                    <a:pt x="1009650" y="45829"/>
                  </a:cubicBezTo>
                  <a:cubicBezTo>
                    <a:pt x="1012167" y="47765"/>
                    <a:pt x="1015025" y="49299"/>
                    <a:pt x="1017270" y="51544"/>
                  </a:cubicBezTo>
                  <a:cubicBezTo>
                    <a:pt x="1021715" y="55989"/>
                    <a:pt x="1025375" y="61392"/>
                    <a:pt x="1030605" y="64879"/>
                  </a:cubicBezTo>
                  <a:cubicBezTo>
                    <a:pt x="1053407" y="80080"/>
                    <a:pt x="1033425" y="65680"/>
                    <a:pt x="1047750" y="78214"/>
                  </a:cubicBezTo>
                  <a:cubicBezTo>
                    <a:pt x="1050810" y="80891"/>
                    <a:pt x="1054400" y="82959"/>
                    <a:pt x="1057275" y="85834"/>
                  </a:cubicBezTo>
                  <a:cubicBezTo>
                    <a:pt x="1059520" y="88079"/>
                    <a:pt x="1060745" y="91209"/>
                    <a:pt x="1062990" y="93454"/>
                  </a:cubicBezTo>
                  <a:cubicBezTo>
                    <a:pt x="1070942" y="101406"/>
                    <a:pt x="1069930" y="95905"/>
                    <a:pt x="1074420" y="104884"/>
                  </a:cubicBezTo>
                  <a:cubicBezTo>
                    <a:pt x="1075318" y="106680"/>
                    <a:pt x="1075773" y="108668"/>
                    <a:pt x="1076325" y="110599"/>
                  </a:cubicBezTo>
                  <a:cubicBezTo>
                    <a:pt x="1079122" y="120389"/>
                    <a:pt x="1078589" y="121090"/>
                    <a:pt x="1080135" y="133459"/>
                  </a:cubicBezTo>
                  <a:cubicBezTo>
                    <a:pt x="1079500" y="149969"/>
                    <a:pt x="1079874" y="166549"/>
                    <a:pt x="1078230" y="182989"/>
                  </a:cubicBezTo>
                  <a:cubicBezTo>
                    <a:pt x="1077881" y="186478"/>
                    <a:pt x="1072379" y="193228"/>
                    <a:pt x="1070610" y="196324"/>
                  </a:cubicBezTo>
                  <a:cubicBezTo>
                    <a:pt x="1065548" y="205183"/>
                    <a:pt x="1068559" y="202233"/>
                    <a:pt x="1062990" y="209659"/>
                  </a:cubicBezTo>
                  <a:cubicBezTo>
                    <a:pt x="1058646" y="215451"/>
                    <a:pt x="1056524" y="224514"/>
                    <a:pt x="1049655" y="226804"/>
                  </a:cubicBezTo>
                  <a:lnTo>
                    <a:pt x="1043940" y="228709"/>
                  </a:lnTo>
                  <a:cubicBezTo>
                    <a:pt x="1041400" y="231249"/>
                    <a:pt x="1039047" y="233991"/>
                    <a:pt x="1036320" y="236329"/>
                  </a:cubicBezTo>
                  <a:cubicBezTo>
                    <a:pt x="1030673" y="241169"/>
                    <a:pt x="1029638" y="239791"/>
                    <a:pt x="1022985" y="243949"/>
                  </a:cubicBezTo>
                  <a:cubicBezTo>
                    <a:pt x="1021566" y="244836"/>
                    <a:pt x="1012215" y="252375"/>
                    <a:pt x="1009650" y="253474"/>
                  </a:cubicBezTo>
                  <a:cubicBezTo>
                    <a:pt x="1007244" y="254505"/>
                    <a:pt x="1004570" y="254744"/>
                    <a:pt x="1002030" y="255379"/>
                  </a:cubicBezTo>
                  <a:cubicBezTo>
                    <a:pt x="999490" y="257284"/>
                    <a:pt x="997133" y="259460"/>
                    <a:pt x="994410" y="261094"/>
                  </a:cubicBezTo>
                  <a:cubicBezTo>
                    <a:pt x="983184" y="267829"/>
                    <a:pt x="975027" y="269373"/>
                    <a:pt x="962025" y="274429"/>
                  </a:cubicBezTo>
                  <a:cubicBezTo>
                    <a:pt x="957518" y="276182"/>
                    <a:pt x="953306" y="278702"/>
                    <a:pt x="948690" y="280144"/>
                  </a:cubicBezTo>
                  <a:cubicBezTo>
                    <a:pt x="943102" y="281890"/>
                    <a:pt x="937210" y="282476"/>
                    <a:pt x="931545" y="283954"/>
                  </a:cubicBezTo>
                  <a:cubicBezTo>
                    <a:pt x="922599" y="286288"/>
                    <a:pt x="913795" y="289141"/>
                    <a:pt x="904875" y="291574"/>
                  </a:cubicBezTo>
                  <a:cubicBezTo>
                    <a:pt x="899823" y="292952"/>
                    <a:pt x="894603" y="293728"/>
                    <a:pt x="889635" y="295384"/>
                  </a:cubicBezTo>
                  <a:cubicBezTo>
                    <a:pt x="883147" y="297547"/>
                    <a:pt x="877040" y="300745"/>
                    <a:pt x="870585" y="303004"/>
                  </a:cubicBezTo>
                  <a:cubicBezTo>
                    <a:pt x="840794" y="313431"/>
                    <a:pt x="862177" y="305530"/>
                    <a:pt x="840105" y="310624"/>
                  </a:cubicBezTo>
                  <a:cubicBezTo>
                    <a:pt x="811420" y="317244"/>
                    <a:pt x="842062" y="312249"/>
                    <a:pt x="813435" y="316339"/>
                  </a:cubicBezTo>
                  <a:cubicBezTo>
                    <a:pt x="808990" y="318244"/>
                    <a:pt x="804792" y="320881"/>
                    <a:pt x="800100" y="322054"/>
                  </a:cubicBezTo>
                  <a:cubicBezTo>
                    <a:pt x="756937" y="332845"/>
                    <a:pt x="803794" y="316244"/>
                    <a:pt x="771525" y="327769"/>
                  </a:cubicBezTo>
                  <a:cubicBezTo>
                    <a:pt x="766416" y="329594"/>
                    <a:pt x="761463" y="331866"/>
                    <a:pt x="756285" y="333484"/>
                  </a:cubicBezTo>
                  <a:cubicBezTo>
                    <a:pt x="751287" y="335046"/>
                    <a:pt x="746105" y="335945"/>
                    <a:pt x="741045" y="337294"/>
                  </a:cubicBezTo>
                  <a:cubicBezTo>
                    <a:pt x="736578" y="338485"/>
                    <a:pt x="732115" y="339702"/>
                    <a:pt x="727710" y="341104"/>
                  </a:cubicBezTo>
                  <a:cubicBezTo>
                    <a:pt x="718142" y="344148"/>
                    <a:pt x="708737" y="347695"/>
                    <a:pt x="699135" y="350629"/>
                  </a:cubicBezTo>
                  <a:cubicBezTo>
                    <a:pt x="664947" y="361075"/>
                    <a:pt x="643376" y="366049"/>
                    <a:pt x="607695" y="375394"/>
                  </a:cubicBezTo>
                  <a:lnTo>
                    <a:pt x="579120" y="383014"/>
                  </a:lnTo>
                  <a:cubicBezTo>
                    <a:pt x="568980" y="385631"/>
                    <a:pt x="558446" y="386957"/>
                    <a:pt x="548640" y="390634"/>
                  </a:cubicBezTo>
                  <a:cubicBezTo>
                    <a:pt x="526270" y="399023"/>
                    <a:pt x="536014" y="395835"/>
                    <a:pt x="506730" y="403969"/>
                  </a:cubicBezTo>
                  <a:cubicBezTo>
                    <a:pt x="504207" y="404670"/>
                    <a:pt x="501708" y="405549"/>
                    <a:pt x="499110" y="405874"/>
                  </a:cubicBezTo>
                  <a:cubicBezTo>
                    <a:pt x="491523" y="406822"/>
                    <a:pt x="483870" y="407144"/>
                    <a:pt x="476250" y="407779"/>
                  </a:cubicBezTo>
                  <a:cubicBezTo>
                    <a:pt x="470535" y="409049"/>
                    <a:pt x="464846" y="410441"/>
                    <a:pt x="459105" y="411589"/>
                  </a:cubicBezTo>
                  <a:cubicBezTo>
                    <a:pt x="455317" y="412347"/>
                    <a:pt x="451469" y="412771"/>
                    <a:pt x="447675" y="413494"/>
                  </a:cubicBezTo>
                  <a:lnTo>
                    <a:pt x="419100" y="419209"/>
                  </a:lnTo>
                  <a:cubicBezTo>
                    <a:pt x="410685" y="420892"/>
                    <a:pt x="405136" y="422185"/>
                    <a:pt x="396240" y="423019"/>
                  </a:cubicBezTo>
                  <a:cubicBezTo>
                    <a:pt x="353469" y="427029"/>
                    <a:pt x="349298" y="426796"/>
                    <a:pt x="308610" y="428734"/>
                  </a:cubicBezTo>
                  <a:cubicBezTo>
                    <a:pt x="290195" y="428099"/>
                    <a:pt x="271759" y="427911"/>
                    <a:pt x="253365" y="426829"/>
                  </a:cubicBezTo>
                  <a:cubicBezTo>
                    <a:pt x="250133" y="426639"/>
                    <a:pt x="247026" y="425503"/>
                    <a:pt x="243840" y="424924"/>
                  </a:cubicBezTo>
                  <a:cubicBezTo>
                    <a:pt x="239484" y="424132"/>
                    <a:pt x="227591" y="422397"/>
                    <a:pt x="222885" y="421114"/>
                  </a:cubicBezTo>
                  <a:cubicBezTo>
                    <a:pt x="219010" y="420057"/>
                    <a:pt x="215330" y="418361"/>
                    <a:pt x="211455" y="417304"/>
                  </a:cubicBezTo>
                  <a:cubicBezTo>
                    <a:pt x="208331" y="416452"/>
                    <a:pt x="205031" y="416329"/>
                    <a:pt x="201930" y="415399"/>
                  </a:cubicBezTo>
                  <a:cubicBezTo>
                    <a:pt x="197323" y="414017"/>
                    <a:pt x="189190" y="410226"/>
                    <a:pt x="184785" y="407779"/>
                  </a:cubicBezTo>
                  <a:cubicBezTo>
                    <a:pt x="181548" y="405981"/>
                    <a:pt x="178572" y="403720"/>
                    <a:pt x="175260" y="402064"/>
                  </a:cubicBezTo>
                  <a:cubicBezTo>
                    <a:pt x="173464" y="401166"/>
                    <a:pt x="171341" y="401057"/>
                    <a:pt x="169545" y="400159"/>
                  </a:cubicBezTo>
                  <a:cubicBezTo>
                    <a:pt x="156389" y="393581"/>
                    <a:pt x="172069" y="398409"/>
                    <a:pt x="156210" y="394444"/>
                  </a:cubicBezTo>
                  <a:cubicBezTo>
                    <a:pt x="132285" y="376500"/>
                    <a:pt x="163982" y="399563"/>
                    <a:pt x="140970" y="384919"/>
                  </a:cubicBezTo>
                  <a:cubicBezTo>
                    <a:pt x="129301" y="377493"/>
                    <a:pt x="116745" y="367224"/>
                    <a:pt x="108585" y="356344"/>
                  </a:cubicBezTo>
                  <a:cubicBezTo>
                    <a:pt x="89908" y="331441"/>
                    <a:pt x="112988" y="362508"/>
                    <a:pt x="99060" y="343009"/>
                  </a:cubicBezTo>
                  <a:cubicBezTo>
                    <a:pt x="97215" y="340425"/>
                    <a:pt x="95106" y="338031"/>
                    <a:pt x="93345" y="335389"/>
                  </a:cubicBezTo>
                  <a:cubicBezTo>
                    <a:pt x="91291" y="332308"/>
                    <a:pt x="89903" y="328787"/>
                    <a:pt x="87630" y="325864"/>
                  </a:cubicBezTo>
                  <a:cubicBezTo>
                    <a:pt x="85425" y="323029"/>
                    <a:pt x="82070" y="321187"/>
                    <a:pt x="80010" y="318244"/>
                  </a:cubicBezTo>
                  <a:cubicBezTo>
                    <a:pt x="77567" y="314754"/>
                    <a:pt x="76516" y="310449"/>
                    <a:pt x="74295" y="306814"/>
                  </a:cubicBezTo>
                  <a:cubicBezTo>
                    <a:pt x="69520" y="299000"/>
                    <a:pt x="64058" y="291625"/>
                    <a:pt x="59055" y="283954"/>
                  </a:cubicBezTo>
                  <a:cubicBezTo>
                    <a:pt x="54532" y="277019"/>
                    <a:pt x="50892" y="269464"/>
                    <a:pt x="45720" y="262999"/>
                  </a:cubicBezTo>
                  <a:cubicBezTo>
                    <a:pt x="43180" y="259824"/>
                    <a:pt x="40432" y="256805"/>
                    <a:pt x="38100" y="253474"/>
                  </a:cubicBezTo>
                  <a:cubicBezTo>
                    <a:pt x="35977" y="250441"/>
                    <a:pt x="34607" y="246911"/>
                    <a:pt x="32385" y="243949"/>
                  </a:cubicBezTo>
                  <a:cubicBezTo>
                    <a:pt x="30769" y="241794"/>
                    <a:pt x="28236" y="240426"/>
                    <a:pt x="26670" y="238234"/>
                  </a:cubicBezTo>
                  <a:cubicBezTo>
                    <a:pt x="25019" y="235923"/>
                    <a:pt x="24511" y="232925"/>
                    <a:pt x="22860" y="230614"/>
                  </a:cubicBezTo>
                  <a:cubicBezTo>
                    <a:pt x="16180" y="221261"/>
                    <a:pt x="17251" y="229026"/>
                    <a:pt x="13335" y="217279"/>
                  </a:cubicBezTo>
                  <a:cubicBezTo>
                    <a:pt x="11679" y="212311"/>
                    <a:pt x="10795" y="207119"/>
                    <a:pt x="9525" y="202039"/>
                  </a:cubicBezTo>
                  <a:cubicBezTo>
                    <a:pt x="8890" y="199499"/>
                    <a:pt x="8133" y="196986"/>
                    <a:pt x="7620" y="194419"/>
                  </a:cubicBezTo>
                  <a:cubicBezTo>
                    <a:pt x="6311" y="187872"/>
                    <a:pt x="5604" y="183551"/>
                    <a:pt x="3810" y="177274"/>
                  </a:cubicBezTo>
                  <a:cubicBezTo>
                    <a:pt x="3258" y="175343"/>
                    <a:pt x="2540" y="173464"/>
                    <a:pt x="1905" y="171559"/>
                  </a:cubicBezTo>
                  <a:cubicBezTo>
                    <a:pt x="1270" y="167114"/>
                    <a:pt x="0" y="162714"/>
                    <a:pt x="0" y="158224"/>
                  </a:cubicBezTo>
                  <a:cubicBezTo>
                    <a:pt x="0" y="127737"/>
                    <a:pt x="755" y="97249"/>
                    <a:pt x="1905" y="66784"/>
                  </a:cubicBezTo>
                  <a:cubicBezTo>
                    <a:pt x="2027" y="63548"/>
                    <a:pt x="3082" y="60414"/>
                    <a:pt x="3810" y="57259"/>
                  </a:cubicBezTo>
                  <a:cubicBezTo>
                    <a:pt x="6288" y="46520"/>
                    <a:pt x="7921" y="38159"/>
                    <a:pt x="13335" y="28684"/>
                  </a:cubicBezTo>
                  <a:cubicBezTo>
                    <a:pt x="14611" y="26451"/>
                    <a:pt x="20267" y="17852"/>
                    <a:pt x="22860" y="17254"/>
                  </a:cubicBezTo>
                  <a:cubicBezTo>
                    <a:pt x="29047" y="15826"/>
                    <a:pt x="39052" y="1379"/>
                    <a:pt x="45720" y="109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Forma libre 31">
              <a:extLst>
                <a:ext uri="{FF2B5EF4-FFF2-40B4-BE49-F238E27FC236}">
                  <a16:creationId xmlns:a16="http://schemas.microsoft.com/office/drawing/2014/main" id="{73FEF8E9-863D-F2FD-4A69-A7252E3C71A1}"/>
                </a:ext>
              </a:extLst>
            </p:cNvPr>
            <p:cNvSpPr/>
            <p:nvPr/>
          </p:nvSpPr>
          <p:spPr>
            <a:xfrm>
              <a:off x="7400656" y="8238784"/>
              <a:ext cx="1236345" cy="457785"/>
            </a:xfrm>
            <a:custGeom>
              <a:avLst/>
              <a:gdLst>
                <a:gd name="connsiteX0" fmla="*/ 38100 w 1236345"/>
                <a:gd name="connsiteY0" fmla="*/ 4395 h 457785"/>
                <a:gd name="connsiteX1" fmla="*/ 62865 w 1236345"/>
                <a:gd name="connsiteY1" fmla="*/ 10110 h 457785"/>
                <a:gd name="connsiteX2" fmla="*/ 70485 w 1236345"/>
                <a:gd name="connsiteY2" fmla="*/ 12015 h 457785"/>
                <a:gd name="connsiteX3" fmla="*/ 104775 w 1236345"/>
                <a:gd name="connsiteY3" fmla="*/ 15825 h 457785"/>
                <a:gd name="connsiteX4" fmla="*/ 125730 w 1236345"/>
                <a:gd name="connsiteY4" fmla="*/ 19635 h 457785"/>
                <a:gd name="connsiteX5" fmla="*/ 133350 w 1236345"/>
                <a:gd name="connsiteY5" fmla="*/ 21540 h 457785"/>
                <a:gd name="connsiteX6" fmla="*/ 160020 w 1236345"/>
                <a:gd name="connsiteY6" fmla="*/ 23445 h 457785"/>
                <a:gd name="connsiteX7" fmla="*/ 177165 w 1236345"/>
                <a:gd name="connsiteY7" fmla="*/ 25350 h 457785"/>
                <a:gd name="connsiteX8" fmla="*/ 207645 w 1236345"/>
                <a:gd name="connsiteY8" fmla="*/ 29160 h 457785"/>
                <a:gd name="connsiteX9" fmla="*/ 215265 w 1236345"/>
                <a:gd name="connsiteY9" fmla="*/ 31065 h 457785"/>
                <a:gd name="connsiteX10" fmla="*/ 238125 w 1236345"/>
                <a:gd name="connsiteY10" fmla="*/ 32970 h 457785"/>
                <a:gd name="connsiteX11" fmla="*/ 251460 w 1236345"/>
                <a:gd name="connsiteY11" fmla="*/ 34875 h 457785"/>
                <a:gd name="connsiteX12" fmla="*/ 270510 w 1236345"/>
                <a:gd name="connsiteY12" fmla="*/ 36780 h 457785"/>
                <a:gd name="connsiteX13" fmla="*/ 293370 w 1236345"/>
                <a:gd name="connsiteY13" fmla="*/ 40590 h 457785"/>
                <a:gd name="connsiteX14" fmla="*/ 314325 w 1236345"/>
                <a:gd name="connsiteY14" fmla="*/ 42495 h 457785"/>
                <a:gd name="connsiteX15" fmla="*/ 329565 w 1236345"/>
                <a:gd name="connsiteY15" fmla="*/ 46305 h 457785"/>
                <a:gd name="connsiteX16" fmla="*/ 337185 w 1236345"/>
                <a:gd name="connsiteY16" fmla="*/ 48210 h 457785"/>
                <a:gd name="connsiteX17" fmla="*/ 361950 w 1236345"/>
                <a:gd name="connsiteY17" fmla="*/ 52020 h 457785"/>
                <a:gd name="connsiteX18" fmla="*/ 379095 w 1236345"/>
                <a:gd name="connsiteY18" fmla="*/ 53925 h 457785"/>
                <a:gd name="connsiteX19" fmla="*/ 388620 w 1236345"/>
                <a:gd name="connsiteY19" fmla="*/ 55830 h 457785"/>
                <a:gd name="connsiteX20" fmla="*/ 401955 w 1236345"/>
                <a:gd name="connsiteY20" fmla="*/ 57735 h 457785"/>
                <a:gd name="connsiteX21" fmla="*/ 409575 w 1236345"/>
                <a:gd name="connsiteY21" fmla="*/ 59640 h 457785"/>
                <a:gd name="connsiteX22" fmla="*/ 424815 w 1236345"/>
                <a:gd name="connsiteY22" fmla="*/ 61545 h 457785"/>
                <a:gd name="connsiteX23" fmla="*/ 462915 w 1236345"/>
                <a:gd name="connsiteY23" fmla="*/ 65355 h 457785"/>
                <a:gd name="connsiteX24" fmla="*/ 483870 w 1236345"/>
                <a:gd name="connsiteY24" fmla="*/ 69165 h 457785"/>
                <a:gd name="connsiteX25" fmla="*/ 504825 w 1236345"/>
                <a:gd name="connsiteY25" fmla="*/ 71070 h 457785"/>
                <a:gd name="connsiteX26" fmla="*/ 516255 w 1236345"/>
                <a:gd name="connsiteY26" fmla="*/ 72975 h 457785"/>
                <a:gd name="connsiteX27" fmla="*/ 535305 w 1236345"/>
                <a:gd name="connsiteY27" fmla="*/ 76785 h 457785"/>
                <a:gd name="connsiteX28" fmla="*/ 598170 w 1236345"/>
                <a:gd name="connsiteY28" fmla="*/ 78690 h 457785"/>
                <a:gd name="connsiteX29" fmla="*/ 641985 w 1236345"/>
                <a:gd name="connsiteY29" fmla="*/ 80595 h 457785"/>
                <a:gd name="connsiteX30" fmla="*/ 689610 w 1236345"/>
                <a:gd name="connsiteY30" fmla="*/ 86310 h 457785"/>
                <a:gd name="connsiteX31" fmla="*/ 718185 w 1236345"/>
                <a:gd name="connsiteY31" fmla="*/ 90120 h 457785"/>
                <a:gd name="connsiteX32" fmla="*/ 912495 w 1236345"/>
                <a:gd name="connsiteY32" fmla="*/ 88215 h 457785"/>
                <a:gd name="connsiteX33" fmla="*/ 929640 w 1236345"/>
                <a:gd name="connsiteY33" fmla="*/ 84405 h 457785"/>
                <a:gd name="connsiteX34" fmla="*/ 941070 w 1236345"/>
                <a:gd name="connsiteY34" fmla="*/ 82500 h 457785"/>
                <a:gd name="connsiteX35" fmla="*/ 948690 w 1236345"/>
                <a:gd name="connsiteY35" fmla="*/ 80595 h 457785"/>
                <a:gd name="connsiteX36" fmla="*/ 977265 w 1236345"/>
                <a:gd name="connsiteY36" fmla="*/ 76785 h 457785"/>
                <a:gd name="connsiteX37" fmla="*/ 982980 w 1236345"/>
                <a:gd name="connsiteY37" fmla="*/ 74880 h 457785"/>
                <a:gd name="connsiteX38" fmla="*/ 1017270 w 1236345"/>
                <a:gd name="connsiteY38" fmla="*/ 71070 h 457785"/>
                <a:gd name="connsiteX39" fmla="*/ 1022985 w 1236345"/>
                <a:gd name="connsiteY39" fmla="*/ 69165 h 457785"/>
                <a:gd name="connsiteX40" fmla="*/ 1102995 w 1236345"/>
                <a:gd name="connsiteY40" fmla="*/ 63450 h 457785"/>
                <a:gd name="connsiteX41" fmla="*/ 1171575 w 1236345"/>
                <a:gd name="connsiteY41" fmla="*/ 65355 h 457785"/>
                <a:gd name="connsiteX42" fmla="*/ 1181100 w 1236345"/>
                <a:gd name="connsiteY42" fmla="*/ 67260 h 457785"/>
                <a:gd name="connsiteX43" fmla="*/ 1188720 w 1236345"/>
                <a:gd name="connsiteY43" fmla="*/ 74880 h 457785"/>
                <a:gd name="connsiteX44" fmla="*/ 1194435 w 1236345"/>
                <a:gd name="connsiteY44" fmla="*/ 78690 h 457785"/>
                <a:gd name="connsiteX45" fmla="*/ 1203960 w 1236345"/>
                <a:gd name="connsiteY45" fmla="*/ 90120 h 457785"/>
                <a:gd name="connsiteX46" fmla="*/ 1215390 w 1236345"/>
                <a:gd name="connsiteY46" fmla="*/ 103455 h 457785"/>
                <a:gd name="connsiteX47" fmla="*/ 1221105 w 1236345"/>
                <a:gd name="connsiteY47" fmla="*/ 118695 h 457785"/>
                <a:gd name="connsiteX48" fmla="*/ 1230630 w 1236345"/>
                <a:gd name="connsiteY48" fmla="*/ 133935 h 457785"/>
                <a:gd name="connsiteX49" fmla="*/ 1232535 w 1236345"/>
                <a:gd name="connsiteY49" fmla="*/ 141555 h 457785"/>
                <a:gd name="connsiteX50" fmla="*/ 1236345 w 1236345"/>
                <a:gd name="connsiteY50" fmla="*/ 164415 h 457785"/>
                <a:gd name="connsiteX51" fmla="*/ 1234440 w 1236345"/>
                <a:gd name="connsiteY51" fmla="*/ 219660 h 457785"/>
                <a:gd name="connsiteX52" fmla="*/ 1228725 w 1236345"/>
                <a:gd name="connsiteY52" fmla="*/ 244425 h 457785"/>
                <a:gd name="connsiteX53" fmla="*/ 1226820 w 1236345"/>
                <a:gd name="connsiteY53" fmla="*/ 252045 h 457785"/>
                <a:gd name="connsiteX54" fmla="*/ 1217295 w 1236345"/>
                <a:gd name="connsiteY54" fmla="*/ 267285 h 457785"/>
                <a:gd name="connsiteX55" fmla="*/ 1213485 w 1236345"/>
                <a:gd name="connsiteY55" fmla="*/ 274905 h 457785"/>
                <a:gd name="connsiteX56" fmla="*/ 1198245 w 1236345"/>
                <a:gd name="connsiteY56" fmla="*/ 297765 h 457785"/>
                <a:gd name="connsiteX57" fmla="*/ 1192530 w 1236345"/>
                <a:gd name="connsiteY57" fmla="*/ 307290 h 457785"/>
                <a:gd name="connsiteX58" fmla="*/ 1188720 w 1236345"/>
                <a:gd name="connsiteY58" fmla="*/ 313005 h 457785"/>
                <a:gd name="connsiteX59" fmla="*/ 1183005 w 1236345"/>
                <a:gd name="connsiteY59" fmla="*/ 314910 h 457785"/>
                <a:gd name="connsiteX60" fmla="*/ 1158240 w 1236345"/>
                <a:gd name="connsiteY60" fmla="*/ 337770 h 457785"/>
                <a:gd name="connsiteX61" fmla="*/ 1139190 w 1236345"/>
                <a:gd name="connsiteY61" fmla="*/ 345390 h 457785"/>
                <a:gd name="connsiteX62" fmla="*/ 1125855 w 1236345"/>
                <a:gd name="connsiteY62" fmla="*/ 354915 h 457785"/>
                <a:gd name="connsiteX63" fmla="*/ 1099185 w 1236345"/>
                <a:gd name="connsiteY63" fmla="*/ 372060 h 457785"/>
                <a:gd name="connsiteX64" fmla="*/ 1066800 w 1236345"/>
                <a:gd name="connsiteY64" fmla="*/ 385395 h 457785"/>
                <a:gd name="connsiteX65" fmla="*/ 1026795 w 1236345"/>
                <a:gd name="connsiteY65" fmla="*/ 400635 h 457785"/>
                <a:gd name="connsiteX66" fmla="*/ 1009650 w 1236345"/>
                <a:gd name="connsiteY66" fmla="*/ 408255 h 457785"/>
                <a:gd name="connsiteX67" fmla="*/ 996315 w 1236345"/>
                <a:gd name="connsiteY67" fmla="*/ 410160 h 457785"/>
                <a:gd name="connsiteX68" fmla="*/ 962025 w 1236345"/>
                <a:gd name="connsiteY68" fmla="*/ 419685 h 457785"/>
                <a:gd name="connsiteX69" fmla="*/ 922020 w 1236345"/>
                <a:gd name="connsiteY69" fmla="*/ 429210 h 457785"/>
                <a:gd name="connsiteX70" fmla="*/ 908685 w 1236345"/>
                <a:gd name="connsiteY70" fmla="*/ 433020 h 457785"/>
                <a:gd name="connsiteX71" fmla="*/ 880110 w 1236345"/>
                <a:gd name="connsiteY71" fmla="*/ 436830 h 457785"/>
                <a:gd name="connsiteX72" fmla="*/ 868680 w 1236345"/>
                <a:gd name="connsiteY72" fmla="*/ 438735 h 457785"/>
                <a:gd name="connsiteX73" fmla="*/ 741045 w 1236345"/>
                <a:gd name="connsiteY73" fmla="*/ 448260 h 457785"/>
                <a:gd name="connsiteX74" fmla="*/ 699135 w 1236345"/>
                <a:gd name="connsiteY74" fmla="*/ 453975 h 457785"/>
                <a:gd name="connsiteX75" fmla="*/ 611505 w 1236345"/>
                <a:gd name="connsiteY75" fmla="*/ 457785 h 457785"/>
                <a:gd name="connsiteX76" fmla="*/ 426720 w 1236345"/>
                <a:gd name="connsiteY76" fmla="*/ 455880 h 457785"/>
                <a:gd name="connsiteX77" fmla="*/ 409575 w 1236345"/>
                <a:gd name="connsiteY77" fmla="*/ 452070 h 457785"/>
                <a:gd name="connsiteX78" fmla="*/ 386715 w 1236345"/>
                <a:gd name="connsiteY78" fmla="*/ 450165 h 457785"/>
                <a:gd name="connsiteX79" fmla="*/ 367665 w 1236345"/>
                <a:gd name="connsiteY79" fmla="*/ 448260 h 457785"/>
                <a:gd name="connsiteX80" fmla="*/ 350520 w 1236345"/>
                <a:gd name="connsiteY80" fmla="*/ 444450 h 457785"/>
                <a:gd name="connsiteX81" fmla="*/ 339090 w 1236345"/>
                <a:gd name="connsiteY81" fmla="*/ 440640 h 457785"/>
                <a:gd name="connsiteX82" fmla="*/ 325755 w 1236345"/>
                <a:gd name="connsiteY82" fmla="*/ 436830 h 457785"/>
                <a:gd name="connsiteX83" fmla="*/ 318135 w 1236345"/>
                <a:gd name="connsiteY83" fmla="*/ 434925 h 457785"/>
                <a:gd name="connsiteX84" fmla="*/ 304800 w 1236345"/>
                <a:gd name="connsiteY84" fmla="*/ 427305 h 457785"/>
                <a:gd name="connsiteX85" fmla="*/ 276225 w 1236345"/>
                <a:gd name="connsiteY85" fmla="*/ 415875 h 457785"/>
                <a:gd name="connsiteX86" fmla="*/ 259080 w 1236345"/>
                <a:gd name="connsiteY86" fmla="*/ 408255 h 457785"/>
                <a:gd name="connsiteX87" fmla="*/ 251460 w 1236345"/>
                <a:gd name="connsiteY87" fmla="*/ 404445 h 457785"/>
                <a:gd name="connsiteX88" fmla="*/ 238125 w 1236345"/>
                <a:gd name="connsiteY88" fmla="*/ 396825 h 457785"/>
                <a:gd name="connsiteX89" fmla="*/ 226695 w 1236345"/>
                <a:gd name="connsiteY89" fmla="*/ 393015 h 457785"/>
                <a:gd name="connsiteX90" fmla="*/ 213360 w 1236345"/>
                <a:gd name="connsiteY90" fmla="*/ 387300 h 457785"/>
                <a:gd name="connsiteX91" fmla="*/ 186690 w 1236345"/>
                <a:gd name="connsiteY91" fmla="*/ 373965 h 457785"/>
                <a:gd name="connsiteX92" fmla="*/ 177165 w 1236345"/>
                <a:gd name="connsiteY92" fmla="*/ 370155 h 457785"/>
                <a:gd name="connsiteX93" fmla="*/ 171450 w 1236345"/>
                <a:gd name="connsiteY93" fmla="*/ 368250 h 457785"/>
                <a:gd name="connsiteX94" fmla="*/ 152400 w 1236345"/>
                <a:gd name="connsiteY94" fmla="*/ 358725 h 457785"/>
                <a:gd name="connsiteX95" fmla="*/ 146685 w 1236345"/>
                <a:gd name="connsiteY95" fmla="*/ 356820 h 457785"/>
                <a:gd name="connsiteX96" fmla="*/ 139065 w 1236345"/>
                <a:gd name="connsiteY96" fmla="*/ 354915 h 457785"/>
                <a:gd name="connsiteX97" fmla="*/ 127635 w 1236345"/>
                <a:gd name="connsiteY97" fmla="*/ 349200 h 457785"/>
                <a:gd name="connsiteX98" fmla="*/ 116205 w 1236345"/>
                <a:gd name="connsiteY98" fmla="*/ 345390 h 457785"/>
                <a:gd name="connsiteX99" fmla="*/ 100965 w 1236345"/>
                <a:gd name="connsiteY99" fmla="*/ 339675 h 457785"/>
                <a:gd name="connsiteX100" fmla="*/ 95250 w 1236345"/>
                <a:gd name="connsiteY100" fmla="*/ 335865 h 457785"/>
                <a:gd name="connsiteX101" fmla="*/ 81915 w 1236345"/>
                <a:gd name="connsiteY101" fmla="*/ 332055 h 457785"/>
                <a:gd name="connsiteX102" fmla="*/ 72390 w 1236345"/>
                <a:gd name="connsiteY102" fmla="*/ 328245 h 457785"/>
                <a:gd name="connsiteX103" fmla="*/ 57150 w 1236345"/>
                <a:gd name="connsiteY103" fmla="*/ 320625 h 457785"/>
                <a:gd name="connsiteX104" fmla="*/ 47625 w 1236345"/>
                <a:gd name="connsiteY104" fmla="*/ 316815 h 457785"/>
                <a:gd name="connsiteX105" fmla="*/ 24765 w 1236345"/>
                <a:gd name="connsiteY105" fmla="*/ 303480 h 457785"/>
                <a:gd name="connsiteX106" fmla="*/ 9525 w 1236345"/>
                <a:gd name="connsiteY106" fmla="*/ 286335 h 457785"/>
                <a:gd name="connsiteX107" fmla="*/ 7620 w 1236345"/>
                <a:gd name="connsiteY107" fmla="*/ 278715 h 457785"/>
                <a:gd name="connsiteX108" fmla="*/ 3810 w 1236345"/>
                <a:gd name="connsiteY108" fmla="*/ 240615 h 457785"/>
                <a:gd name="connsiteX109" fmla="*/ 1905 w 1236345"/>
                <a:gd name="connsiteY109" fmla="*/ 234900 h 457785"/>
                <a:gd name="connsiteX110" fmla="*/ 0 w 1236345"/>
                <a:gd name="connsiteY110" fmla="*/ 225375 h 457785"/>
                <a:gd name="connsiteX111" fmla="*/ 5715 w 1236345"/>
                <a:gd name="connsiteY111" fmla="*/ 141555 h 457785"/>
                <a:gd name="connsiteX112" fmla="*/ 11430 w 1236345"/>
                <a:gd name="connsiteY112" fmla="*/ 118695 h 457785"/>
                <a:gd name="connsiteX113" fmla="*/ 15240 w 1236345"/>
                <a:gd name="connsiteY113" fmla="*/ 112980 h 457785"/>
                <a:gd name="connsiteX114" fmla="*/ 20955 w 1236345"/>
                <a:gd name="connsiteY114" fmla="*/ 93930 h 457785"/>
                <a:gd name="connsiteX115" fmla="*/ 24765 w 1236345"/>
                <a:gd name="connsiteY115" fmla="*/ 88215 h 457785"/>
                <a:gd name="connsiteX116" fmla="*/ 26670 w 1236345"/>
                <a:gd name="connsiteY116" fmla="*/ 80595 h 457785"/>
                <a:gd name="connsiteX117" fmla="*/ 28575 w 1236345"/>
                <a:gd name="connsiteY117" fmla="*/ 74880 h 457785"/>
                <a:gd name="connsiteX118" fmla="*/ 38100 w 1236345"/>
                <a:gd name="connsiteY118" fmla="*/ 4395 h 4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</a:cxnLst>
              <a:rect l="l" t="t" r="r" b="b"/>
              <a:pathLst>
                <a:path w="1236345" h="457785">
                  <a:moveTo>
                    <a:pt x="38100" y="4395"/>
                  </a:moveTo>
                  <a:cubicBezTo>
                    <a:pt x="43815" y="-6400"/>
                    <a:pt x="44484" y="5515"/>
                    <a:pt x="62865" y="10110"/>
                  </a:cubicBezTo>
                  <a:cubicBezTo>
                    <a:pt x="65405" y="10745"/>
                    <a:pt x="67883" y="11726"/>
                    <a:pt x="70485" y="12015"/>
                  </a:cubicBezTo>
                  <a:lnTo>
                    <a:pt x="104775" y="15825"/>
                  </a:lnTo>
                  <a:cubicBezTo>
                    <a:pt x="117037" y="19912"/>
                    <a:pt x="104189" y="16045"/>
                    <a:pt x="125730" y="19635"/>
                  </a:cubicBezTo>
                  <a:cubicBezTo>
                    <a:pt x="128313" y="20065"/>
                    <a:pt x="130748" y="21251"/>
                    <a:pt x="133350" y="21540"/>
                  </a:cubicBezTo>
                  <a:cubicBezTo>
                    <a:pt x="142208" y="22524"/>
                    <a:pt x="151141" y="22673"/>
                    <a:pt x="160020" y="23445"/>
                  </a:cubicBezTo>
                  <a:cubicBezTo>
                    <a:pt x="165749" y="23943"/>
                    <a:pt x="171456" y="24665"/>
                    <a:pt x="177165" y="25350"/>
                  </a:cubicBezTo>
                  <a:cubicBezTo>
                    <a:pt x="187331" y="26570"/>
                    <a:pt x="197712" y="26677"/>
                    <a:pt x="207645" y="29160"/>
                  </a:cubicBezTo>
                  <a:cubicBezTo>
                    <a:pt x="210185" y="29795"/>
                    <a:pt x="212667" y="30740"/>
                    <a:pt x="215265" y="31065"/>
                  </a:cubicBezTo>
                  <a:cubicBezTo>
                    <a:pt x="222852" y="32013"/>
                    <a:pt x="230521" y="32170"/>
                    <a:pt x="238125" y="32970"/>
                  </a:cubicBezTo>
                  <a:cubicBezTo>
                    <a:pt x="242590" y="33440"/>
                    <a:pt x="247001" y="34350"/>
                    <a:pt x="251460" y="34875"/>
                  </a:cubicBezTo>
                  <a:cubicBezTo>
                    <a:pt x="257798" y="35621"/>
                    <a:pt x="264184" y="35937"/>
                    <a:pt x="270510" y="36780"/>
                  </a:cubicBezTo>
                  <a:cubicBezTo>
                    <a:pt x="309183" y="41936"/>
                    <a:pt x="242515" y="34939"/>
                    <a:pt x="293370" y="40590"/>
                  </a:cubicBezTo>
                  <a:cubicBezTo>
                    <a:pt x="300341" y="41365"/>
                    <a:pt x="307340" y="41860"/>
                    <a:pt x="314325" y="42495"/>
                  </a:cubicBezTo>
                  <a:cubicBezTo>
                    <a:pt x="324537" y="45899"/>
                    <a:pt x="315772" y="43240"/>
                    <a:pt x="329565" y="46305"/>
                  </a:cubicBezTo>
                  <a:cubicBezTo>
                    <a:pt x="332121" y="46873"/>
                    <a:pt x="334618" y="47697"/>
                    <a:pt x="337185" y="48210"/>
                  </a:cubicBezTo>
                  <a:cubicBezTo>
                    <a:pt x="342481" y="49269"/>
                    <a:pt x="357070" y="51410"/>
                    <a:pt x="361950" y="52020"/>
                  </a:cubicBezTo>
                  <a:cubicBezTo>
                    <a:pt x="367656" y="52733"/>
                    <a:pt x="373403" y="53112"/>
                    <a:pt x="379095" y="53925"/>
                  </a:cubicBezTo>
                  <a:cubicBezTo>
                    <a:pt x="382300" y="54383"/>
                    <a:pt x="385426" y="55298"/>
                    <a:pt x="388620" y="55830"/>
                  </a:cubicBezTo>
                  <a:cubicBezTo>
                    <a:pt x="393049" y="56568"/>
                    <a:pt x="397537" y="56932"/>
                    <a:pt x="401955" y="57735"/>
                  </a:cubicBezTo>
                  <a:cubicBezTo>
                    <a:pt x="404531" y="58203"/>
                    <a:pt x="406992" y="59210"/>
                    <a:pt x="409575" y="59640"/>
                  </a:cubicBezTo>
                  <a:cubicBezTo>
                    <a:pt x="414625" y="60482"/>
                    <a:pt x="419731" y="60947"/>
                    <a:pt x="424815" y="61545"/>
                  </a:cubicBezTo>
                  <a:cubicBezTo>
                    <a:pt x="443036" y="63689"/>
                    <a:pt x="443424" y="63583"/>
                    <a:pt x="462915" y="65355"/>
                  </a:cubicBezTo>
                  <a:cubicBezTo>
                    <a:pt x="468931" y="66558"/>
                    <a:pt x="477951" y="68469"/>
                    <a:pt x="483870" y="69165"/>
                  </a:cubicBezTo>
                  <a:cubicBezTo>
                    <a:pt x="490836" y="69985"/>
                    <a:pt x="497859" y="70250"/>
                    <a:pt x="504825" y="71070"/>
                  </a:cubicBezTo>
                  <a:cubicBezTo>
                    <a:pt x="508661" y="71521"/>
                    <a:pt x="512484" y="72137"/>
                    <a:pt x="516255" y="72975"/>
                  </a:cubicBezTo>
                  <a:cubicBezTo>
                    <a:pt x="528970" y="75801"/>
                    <a:pt x="513854" y="75712"/>
                    <a:pt x="535305" y="76785"/>
                  </a:cubicBezTo>
                  <a:cubicBezTo>
                    <a:pt x="556243" y="77832"/>
                    <a:pt x="577219" y="77942"/>
                    <a:pt x="598170" y="78690"/>
                  </a:cubicBezTo>
                  <a:lnTo>
                    <a:pt x="641985" y="80595"/>
                  </a:lnTo>
                  <a:cubicBezTo>
                    <a:pt x="665016" y="84433"/>
                    <a:pt x="650723" y="82287"/>
                    <a:pt x="689610" y="86310"/>
                  </a:cubicBezTo>
                  <a:cubicBezTo>
                    <a:pt x="712677" y="88696"/>
                    <a:pt x="701999" y="86883"/>
                    <a:pt x="718185" y="90120"/>
                  </a:cubicBezTo>
                  <a:lnTo>
                    <a:pt x="912495" y="88215"/>
                  </a:lnTo>
                  <a:cubicBezTo>
                    <a:pt x="925993" y="87965"/>
                    <a:pt x="920215" y="86499"/>
                    <a:pt x="929640" y="84405"/>
                  </a:cubicBezTo>
                  <a:cubicBezTo>
                    <a:pt x="933411" y="83567"/>
                    <a:pt x="937282" y="83258"/>
                    <a:pt x="941070" y="82500"/>
                  </a:cubicBezTo>
                  <a:cubicBezTo>
                    <a:pt x="943637" y="81987"/>
                    <a:pt x="946114" y="81063"/>
                    <a:pt x="948690" y="80595"/>
                  </a:cubicBezTo>
                  <a:cubicBezTo>
                    <a:pt x="954474" y="79543"/>
                    <a:pt x="971958" y="77448"/>
                    <a:pt x="977265" y="76785"/>
                  </a:cubicBezTo>
                  <a:cubicBezTo>
                    <a:pt x="979170" y="76150"/>
                    <a:pt x="980992" y="75164"/>
                    <a:pt x="982980" y="74880"/>
                  </a:cubicBezTo>
                  <a:cubicBezTo>
                    <a:pt x="994365" y="73254"/>
                    <a:pt x="1017270" y="71070"/>
                    <a:pt x="1017270" y="71070"/>
                  </a:cubicBezTo>
                  <a:cubicBezTo>
                    <a:pt x="1019175" y="70435"/>
                    <a:pt x="1020997" y="69449"/>
                    <a:pt x="1022985" y="69165"/>
                  </a:cubicBezTo>
                  <a:cubicBezTo>
                    <a:pt x="1056921" y="64317"/>
                    <a:pt x="1066361" y="64976"/>
                    <a:pt x="1102995" y="63450"/>
                  </a:cubicBezTo>
                  <a:cubicBezTo>
                    <a:pt x="1125855" y="64085"/>
                    <a:pt x="1148733" y="64241"/>
                    <a:pt x="1171575" y="65355"/>
                  </a:cubicBezTo>
                  <a:cubicBezTo>
                    <a:pt x="1174809" y="65513"/>
                    <a:pt x="1178270" y="65688"/>
                    <a:pt x="1181100" y="67260"/>
                  </a:cubicBezTo>
                  <a:cubicBezTo>
                    <a:pt x="1184240" y="69004"/>
                    <a:pt x="1185993" y="72542"/>
                    <a:pt x="1188720" y="74880"/>
                  </a:cubicBezTo>
                  <a:cubicBezTo>
                    <a:pt x="1190458" y="76370"/>
                    <a:pt x="1192676" y="77224"/>
                    <a:pt x="1194435" y="78690"/>
                  </a:cubicBezTo>
                  <a:cubicBezTo>
                    <a:pt x="1203542" y="86279"/>
                    <a:pt x="1197149" y="81946"/>
                    <a:pt x="1203960" y="90120"/>
                  </a:cubicBezTo>
                  <a:cubicBezTo>
                    <a:pt x="1223860" y="114000"/>
                    <a:pt x="1193987" y="74918"/>
                    <a:pt x="1215390" y="103455"/>
                  </a:cubicBezTo>
                  <a:cubicBezTo>
                    <a:pt x="1217039" y="108401"/>
                    <a:pt x="1218827" y="114139"/>
                    <a:pt x="1221105" y="118695"/>
                  </a:cubicBezTo>
                  <a:cubicBezTo>
                    <a:pt x="1223403" y="123290"/>
                    <a:pt x="1227608" y="129401"/>
                    <a:pt x="1230630" y="133935"/>
                  </a:cubicBezTo>
                  <a:cubicBezTo>
                    <a:pt x="1231265" y="136475"/>
                    <a:pt x="1232053" y="138982"/>
                    <a:pt x="1232535" y="141555"/>
                  </a:cubicBezTo>
                  <a:cubicBezTo>
                    <a:pt x="1233959" y="149148"/>
                    <a:pt x="1236345" y="164415"/>
                    <a:pt x="1236345" y="164415"/>
                  </a:cubicBezTo>
                  <a:cubicBezTo>
                    <a:pt x="1235710" y="182830"/>
                    <a:pt x="1235522" y="201266"/>
                    <a:pt x="1234440" y="219660"/>
                  </a:cubicBezTo>
                  <a:cubicBezTo>
                    <a:pt x="1234214" y="223494"/>
                    <a:pt x="1228943" y="243551"/>
                    <a:pt x="1228725" y="244425"/>
                  </a:cubicBezTo>
                  <a:cubicBezTo>
                    <a:pt x="1228090" y="246965"/>
                    <a:pt x="1228272" y="249867"/>
                    <a:pt x="1226820" y="252045"/>
                  </a:cubicBezTo>
                  <a:cubicBezTo>
                    <a:pt x="1222850" y="257999"/>
                    <a:pt x="1221124" y="260392"/>
                    <a:pt x="1217295" y="267285"/>
                  </a:cubicBezTo>
                  <a:cubicBezTo>
                    <a:pt x="1215916" y="269767"/>
                    <a:pt x="1214990" y="272497"/>
                    <a:pt x="1213485" y="274905"/>
                  </a:cubicBezTo>
                  <a:cubicBezTo>
                    <a:pt x="1208631" y="282671"/>
                    <a:pt x="1202957" y="289912"/>
                    <a:pt x="1198245" y="297765"/>
                  </a:cubicBezTo>
                  <a:cubicBezTo>
                    <a:pt x="1196340" y="300940"/>
                    <a:pt x="1194492" y="304150"/>
                    <a:pt x="1192530" y="307290"/>
                  </a:cubicBezTo>
                  <a:cubicBezTo>
                    <a:pt x="1191317" y="309232"/>
                    <a:pt x="1190508" y="311575"/>
                    <a:pt x="1188720" y="313005"/>
                  </a:cubicBezTo>
                  <a:cubicBezTo>
                    <a:pt x="1187152" y="314259"/>
                    <a:pt x="1184910" y="314275"/>
                    <a:pt x="1183005" y="314910"/>
                  </a:cubicBezTo>
                  <a:cubicBezTo>
                    <a:pt x="1182040" y="315875"/>
                    <a:pt x="1166403" y="334002"/>
                    <a:pt x="1158240" y="337770"/>
                  </a:cubicBezTo>
                  <a:cubicBezTo>
                    <a:pt x="1152030" y="340636"/>
                    <a:pt x="1145234" y="342190"/>
                    <a:pt x="1139190" y="345390"/>
                  </a:cubicBezTo>
                  <a:cubicBezTo>
                    <a:pt x="1134362" y="347946"/>
                    <a:pt x="1130400" y="351885"/>
                    <a:pt x="1125855" y="354915"/>
                  </a:cubicBezTo>
                  <a:cubicBezTo>
                    <a:pt x="1117061" y="360777"/>
                    <a:pt x="1108638" y="367334"/>
                    <a:pt x="1099185" y="372060"/>
                  </a:cubicBezTo>
                  <a:cubicBezTo>
                    <a:pt x="1073246" y="385030"/>
                    <a:pt x="1094966" y="375067"/>
                    <a:pt x="1066800" y="385395"/>
                  </a:cubicBezTo>
                  <a:cubicBezTo>
                    <a:pt x="1053402" y="390307"/>
                    <a:pt x="1040044" y="395335"/>
                    <a:pt x="1026795" y="400635"/>
                  </a:cubicBezTo>
                  <a:cubicBezTo>
                    <a:pt x="1020988" y="402958"/>
                    <a:pt x="1015619" y="406390"/>
                    <a:pt x="1009650" y="408255"/>
                  </a:cubicBezTo>
                  <a:cubicBezTo>
                    <a:pt x="1005364" y="409594"/>
                    <a:pt x="1000681" y="409112"/>
                    <a:pt x="996315" y="410160"/>
                  </a:cubicBezTo>
                  <a:cubicBezTo>
                    <a:pt x="984780" y="412928"/>
                    <a:pt x="973565" y="416937"/>
                    <a:pt x="962025" y="419685"/>
                  </a:cubicBezTo>
                  <a:cubicBezTo>
                    <a:pt x="948690" y="422860"/>
                    <a:pt x="935200" y="425444"/>
                    <a:pt x="922020" y="429210"/>
                  </a:cubicBezTo>
                  <a:cubicBezTo>
                    <a:pt x="917575" y="430480"/>
                    <a:pt x="913205" y="432051"/>
                    <a:pt x="908685" y="433020"/>
                  </a:cubicBezTo>
                  <a:cubicBezTo>
                    <a:pt x="904366" y="433945"/>
                    <a:pt x="883747" y="436310"/>
                    <a:pt x="880110" y="436830"/>
                  </a:cubicBezTo>
                  <a:cubicBezTo>
                    <a:pt x="876286" y="437376"/>
                    <a:pt x="872525" y="438372"/>
                    <a:pt x="868680" y="438735"/>
                  </a:cubicBezTo>
                  <a:cubicBezTo>
                    <a:pt x="787758" y="446369"/>
                    <a:pt x="800025" y="445311"/>
                    <a:pt x="741045" y="448260"/>
                  </a:cubicBezTo>
                  <a:cubicBezTo>
                    <a:pt x="727075" y="450165"/>
                    <a:pt x="713226" y="453505"/>
                    <a:pt x="699135" y="453975"/>
                  </a:cubicBezTo>
                  <a:cubicBezTo>
                    <a:pt x="631811" y="456219"/>
                    <a:pt x="661008" y="454691"/>
                    <a:pt x="611505" y="457785"/>
                  </a:cubicBezTo>
                  <a:lnTo>
                    <a:pt x="426720" y="455880"/>
                  </a:lnTo>
                  <a:cubicBezTo>
                    <a:pt x="420868" y="455714"/>
                    <a:pt x="415371" y="452898"/>
                    <a:pt x="409575" y="452070"/>
                  </a:cubicBezTo>
                  <a:cubicBezTo>
                    <a:pt x="402005" y="450989"/>
                    <a:pt x="394330" y="450857"/>
                    <a:pt x="386715" y="450165"/>
                  </a:cubicBezTo>
                  <a:lnTo>
                    <a:pt x="367665" y="448260"/>
                  </a:lnTo>
                  <a:cubicBezTo>
                    <a:pt x="361950" y="446990"/>
                    <a:pt x="356177" y="445958"/>
                    <a:pt x="350520" y="444450"/>
                  </a:cubicBezTo>
                  <a:cubicBezTo>
                    <a:pt x="346640" y="443415"/>
                    <a:pt x="342986" y="441614"/>
                    <a:pt x="339090" y="440640"/>
                  </a:cubicBezTo>
                  <a:cubicBezTo>
                    <a:pt x="315269" y="434685"/>
                    <a:pt x="344886" y="442296"/>
                    <a:pt x="325755" y="436830"/>
                  </a:cubicBezTo>
                  <a:cubicBezTo>
                    <a:pt x="323238" y="436111"/>
                    <a:pt x="320586" y="435844"/>
                    <a:pt x="318135" y="434925"/>
                  </a:cubicBezTo>
                  <a:cubicBezTo>
                    <a:pt x="293807" y="425802"/>
                    <a:pt x="324697" y="436148"/>
                    <a:pt x="304800" y="427305"/>
                  </a:cubicBezTo>
                  <a:cubicBezTo>
                    <a:pt x="295425" y="423139"/>
                    <a:pt x="285695" y="419821"/>
                    <a:pt x="276225" y="415875"/>
                  </a:cubicBezTo>
                  <a:cubicBezTo>
                    <a:pt x="270452" y="413470"/>
                    <a:pt x="264758" y="410876"/>
                    <a:pt x="259080" y="408255"/>
                  </a:cubicBezTo>
                  <a:cubicBezTo>
                    <a:pt x="256502" y="407065"/>
                    <a:pt x="253953" y="405805"/>
                    <a:pt x="251460" y="404445"/>
                  </a:cubicBezTo>
                  <a:cubicBezTo>
                    <a:pt x="246966" y="401994"/>
                    <a:pt x="242773" y="398970"/>
                    <a:pt x="238125" y="396825"/>
                  </a:cubicBezTo>
                  <a:cubicBezTo>
                    <a:pt x="234479" y="395142"/>
                    <a:pt x="230443" y="394457"/>
                    <a:pt x="226695" y="393015"/>
                  </a:cubicBezTo>
                  <a:cubicBezTo>
                    <a:pt x="222181" y="391279"/>
                    <a:pt x="217726" y="389379"/>
                    <a:pt x="213360" y="387300"/>
                  </a:cubicBezTo>
                  <a:cubicBezTo>
                    <a:pt x="204386" y="383027"/>
                    <a:pt x="195918" y="377656"/>
                    <a:pt x="186690" y="373965"/>
                  </a:cubicBezTo>
                  <a:cubicBezTo>
                    <a:pt x="183515" y="372695"/>
                    <a:pt x="180367" y="371356"/>
                    <a:pt x="177165" y="370155"/>
                  </a:cubicBezTo>
                  <a:cubicBezTo>
                    <a:pt x="175285" y="369450"/>
                    <a:pt x="173273" y="369091"/>
                    <a:pt x="171450" y="368250"/>
                  </a:cubicBezTo>
                  <a:cubicBezTo>
                    <a:pt x="165004" y="365275"/>
                    <a:pt x="159135" y="360970"/>
                    <a:pt x="152400" y="358725"/>
                  </a:cubicBezTo>
                  <a:cubicBezTo>
                    <a:pt x="150495" y="358090"/>
                    <a:pt x="148616" y="357372"/>
                    <a:pt x="146685" y="356820"/>
                  </a:cubicBezTo>
                  <a:cubicBezTo>
                    <a:pt x="144168" y="356101"/>
                    <a:pt x="141496" y="355887"/>
                    <a:pt x="139065" y="354915"/>
                  </a:cubicBezTo>
                  <a:cubicBezTo>
                    <a:pt x="135110" y="353333"/>
                    <a:pt x="131567" y="350838"/>
                    <a:pt x="127635" y="349200"/>
                  </a:cubicBezTo>
                  <a:cubicBezTo>
                    <a:pt x="123928" y="347655"/>
                    <a:pt x="119934" y="346882"/>
                    <a:pt x="116205" y="345390"/>
                  </a:cubicBezTo>
                  <a:cubicBezTo>
                    <a:pt x="99602" y="338749"/>
                    <a:pt x="117463" y="343799"/>
                    <a:pt x="100965" y="339675"/>
                  </a:cubicBezTo>
                  <a:cubicBezTo>
                    <a:pt x="99060" y="338405"/>
                    <a:pt x="97298" y="336889"/>
                    <a:pt x="95250" y="335865"/>
                  </a:cubicBezTo>
                  <a:cubicBezTo>
                    <a:pt x="91581" y="334030"/>
                    <a:pt x="85577" y="333276"/>
                    <a:pt x="81915" y="332055"/>
                  </a:cubicBezTo>
                  <a:cubicBezTo>
                    <a:pt x="78671" y="330974"/>
                    <a:pt x="75495" y="329678"/>
                    <a:pt x="72390" y="328245"/>
                  </a:cubicBezTo>
                  <a:cubicBezTo>
                    <a:pt x="67233" y="325865"/>
                    <a:pt x="62423" y="322734"/>
                    <a:pt x="57150" y="320625"/>
                  </a:cubicBezTo>
                  <a:cubicBezTo>
                    <a:pt x="53975" y="319355"/>
                    <a:pt x="50738" y="318230"/>
                    <a:pt x="47625" y="316815"/>
                  </a:cubicBezTo>
                  <a:cubicBezTo>
                    <a:pt x="40092" y="313391"/>
                    <a:pt x="31148" y="308799"/>
                    <a:pt x="24765" y="303480"/>
                  </a:cubicBezTo>
                  <a:cubicBezTo>
                    <a:pt x="14978" y="295324"/>
                    <a:pt x="14938" y="294454"/>
                    <a:pt x="9525" y="286335"/>
                  </a:cubicBezTo>
                  <a:cubicBezTo>
                    <a:pt x="8890" y="283795"/>
                    <a:pt x="7966" y="281310"/>
                    <a:pt x="7620" y="278715"/>
                  </a:cubicBezTo>
                  <a:cubicBezTo>
                    <a:pt x="6071" y="267101"/>
                    <a:pt x="5771" y="252378"/>
                    <a:pt x="3810" y="240615"/>
                  </a:cubicBezTo>
                  <a:cubicBezTo>
                    <a:pt x="3480" y="238634"/>
                    <a:pt x="2392" y="236848"/>
                    <a:pt x="1905" y="234900"/>
                  </a:cubicBezTo>
                  <a:cubicBezTo>
                    <a:pt x="1120" y="231759"/>
                    <a:pt x="635" y="228550"/>
                    <a:pt x="0" y="225375"/>
                  </a:cubicBezTo>
                  <a:cubicBezTo>
                    <a:pt x="2920" y="120261"/>
                    <a:pt x="-3841" y="186148"/>
                    <a:pt x="5715" y="141555"/>
                  </a:cubicBezTo>
                  <a:cubicBezTo>
                    <a:pt x="7068" y="135240"/>
                    <a:pt x="7659" y="124352"/>
                    <a:pt x="11430" y="118695"/>
                  </a:cubicBezTo>
                  <a:lnTo>
                    <a:pt x="15240" y="112980"/>
                  </a:lnTo>
                  <a:cubicBezTo>
                    <a:pt x="16305" y="108720"/>
                    <a:pt x="19100" y="96713"/>
                    <a:pt x="20955" y="93930"/>
                  </a:cubicBezTo>
                  <a:lnTo>
                    <a:pt x="24765" y="88215"/>
                  </a:lnTo>
                  <a:cubicBezTo>
                    <a:pt x="25400" y="85675"/>
                    <a:pt x="25951" y="83112"/>
                    <a:pt x="26670" y="80595"/>
                  </a:cubicBezTo>
                  <a:cubicBezTo>
                    <a:pt x="27222" y="78664"/>
                    <a:pt x="28506" y="76887"/>
                    <a:pt x="28575" y="74880"/>
                  </a:cubicBezTo>
                  <a:cubicBezTo>
                    <a:pt x="29144" y="58380"/>
                    <a:pt x="32385" y="15190"/>
                    <a:pt x="38100" y="4395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Forma libre 42">
              <a:extLst>
                <a:ext uri="{FF2B5EF4-FFF2-40B4-BE49-F238E27FC236}">
                  <a16:creationId xmlns:a16="http://schemas.microsoft.com/office/drawing/2014/main" id="{D0397F12-4487-1AEF-D9C3-70401D985A68}"/>
                </a:ext>
              </a:extLst>
            </p:cNvPr>
            <p:cNvSpPr/>
            <p:nvPr/>
          </p:nvSpPr>
          <p:spPr>
            <a:xfrm>
              <a:off x="7489155" y="6120816"/>
              <a:ext cx="1293654" cy="892325"/>
            </a:xfrm>
            <a:custGeom>
              <a:avLst/>
              <a:gdLst>
                <a:gd name="connsiteX0" fmla="*/ 28575 w 1293654"/>
                <a:gd name="connsiteY0" fmla="*/ 35075 h 892325"/>
                <a:gd name="connsiteX1" fmla="*/ 165735 w 1293654"/>
                <a:gd name="connsiteY1" fmla="*/ 33170 h 892325"/>
                <a:gd name="connsiteX2" fmla="*/ 177165 w 1293654"/>
                <a:gd name="connsiteY2" fmla="*/ 31265 h 892325"/>
                <a:gd name="connsiteX3" fmla="*/ 194310 w 1293654"/>
                <a:gd name="connsiteY3" fmla="*/ 29360 h 892325"/>
                <a:gd name="connsiteX4" fmla="*/ 222885 w 1293654"/>
                <a:gd name="connsiteY4" fmla="*/ 25550 h 892325"/>
                <a:gd name="connsiteX5" fmla="*/ 259080 w 1293654"/>
                <a:gd name="connsiteY5" fmla="*/ 23645 h 892325"/>
                <a:gd name="connsiteX6" fmla="*/ 390525 w 1293654"/>
                <a:gd name="connsiteY6" fmla="*/ 25550 h 892325"/>
                <a:gd name="connsiteX7" fmla="*/ 411480 w 1293654"/>
                <a:gd name="connsiteY7" fmla="*/ 29360 h 892325"/>
                <a:gd name="connsiteX8" fmla="*/ 440055 w 1293654"/>
                <a:gd name="connsiteY8" fmla="*/ 33170 h 892325"/>
                <a:gd name="connsiteX9" fmla="*/ 459105 w 1293654"/>
                <a:gd name="connsiteY9" fmla="*/ 36980 h 892325"/>
                <a:gd name="connsiteX10" fmla="*/ 491490 w 1293654"/>
                <a:gd name="connsiteY10" fmla="*/ 40790 h 892325"/>
                <a:gd name="connsiteX11" fmla="*/ 516255 w 1293654"/>
                <a:gd name="connsiteY11" fmla="*/ 44600 h 892325"/>
                <a:gd name="connsiteX12" fmla="*/ 527685 w 1293654"/>
                <a:gd name="connsiteY12" fmla="*/ 46505 h 892325"/>
                <a:gd name="connsiteX13" fmla="*/ 582930 w 1293654"/>
                <a:gd name="connsiteY13" fmla="*/ 50315 h 892325"/>
                <a:gd name="connsiteX14" fmla="*/ 674370 w 1293654"/>
                <a:gd name="connsiteY14" fmla="*/ 48410 h 892325"/>
                <a:gd name="connsiteX15" fmla="*/ 687705 w 1293654"/>
                <a:gd name="connsiteY15" fmla="*/ 46505 h 892325"/>
                <a:gd name="connsiteX16" fmla="*/ 710565 w 1293654"/>
                <a:gd name="connsiteY16" fmla="*/ 44600 h 892325"/>
                <a:gd name="connsiteX17" fmla="*/ 723900 w 1293654"/>
                <a:gd name="connsiteY17" fmla="*/ 42695 h 892325"/>
                <a:gd name="connsiteX18" fmla="*/ 760095 w 1293654"/>
                <a:gd name="connsiteY18" fmla="*/ 40790 h 892325"/>
                <a:gd name="connsiteX19" fmla="*/ 800100 w 1293654"/>
                <a:gd name="connsiteY19" fmla="*/ 36980 h 892325"/>
                <a:gd name="connsiteX20" fmla="*/ 824865 w 1293654"/>
                <a:gd name="connsiteY20" fmla="*/ 33170 h 892325"/>
                <a:gd name="connsiteX21" fmla="*/ 843915 w 1293654"/>
                <a:gd name="connsiteY21" fmla="*/ 29360 h 892325"/>
                <a:gd name="connsiteX22" fmla="*/ 870585 w 1293654"/>
                <a:gd name="connsiteY22" fmla="*/ 25550 h 892325"/>
                <a:gd name="connsiteX23" fmla="*/ 878205 w 1293654"/>
                <a:gd name="connsiteY23" fmla="*/ 23645 h 892325"/>
                <a:gd name="connsiteX24" fmla="*/ 891540 w 1293654"/>
                <a:gd name="connsiteY24" fmla="*/ 19835 h 892325"/>
                <a:gd name="connsiteX25" fmla="*/ 912495 w 1293654"/>
                <a:gd name="connsiteY25" fmla="*/ 16025 h 892325"/>
                <a:gd name="connsiteX26" fmla="*/ 920115 w 1293654"/>
                <a:gd name="connsiteY26" fmla="*/ 14120 h 892325"/>
                <a:gd name="connsiteX27" fmla="*/ 946785 w 1293654"/>
                <a:gd name="connsiteY27" fmla="*/ 10310 h 892325"/>
                <a:gd name="connsiteX28" fmla="*/ 958215 w 1293654"/>
                <a:gd name="connsiteY28" fmla="*/ 8405 h 892325"/>
                <a:gd name="connsiteX29" fmla="*/ 1059180 w 1293654"/>
                <a:gd name="connsiteY29" fmla="*/ 2690 h 892325"/>
                <a:gd name="connsiteX30" fmla="*/ 1135380 w 1293654"/>
                <a:gd name="connsiteY30" fmla="*/ 2690 h 892325"/>
                <a:gd name="connsiteX31" fmla="*/ 1143000 w 1293654"/>
                <a:gd name="connsiteY31" fmla="*/ 6500 h 892325"/>
                <a:gd name="connsiteX32" fmla="*/ 1148715 w 1293654"/>
                <a:gd name="connsiteY32" fmla="*/ 8405 h 892325"/>
                <a:gd name="connsiteX33" fmla="*/ 1163955 w 1293654"/>
                <a:gd name="connsiteY33" fmla="*/ 14120 h 892325"/>
                <a:gd name="connsiteX34" fmla="*/ 1175385 w 1293654"/>
                <a:gd name="connsiteY34" fmla="*/ 19835 h 892325"/>
                <a:gd name="connsiteX35" fmla="*/ 1188720 w 1293654"/>
                <a:gd name="connsiteY35" fmla="*/ 29360 h 892325"/>
                <a:gd name="connsiteX36" fmla="*/ 1205865 w 1293654"/>
                <a:gd name="connsiteY36" fmla="*/ 38885 h 892325"/>
                <a:gd name="connsiteX37" fmla="*/ 1223010 w 1293654"/>
                <a:gd name="connsiteY37" fmla="*/ 54125 h 892325"/>
                <a:gd name="connsiteX38" fmla="*/ 1236345 w 1293654"/>
                <a:gd name="connsiteY38" fmla="*/ 69365 h 892325"/>
                <a:gd name="connsiteX39" fmla="*/ 1247775 w 1293654"/>
                <a:gd name="connsiteY39" fmla="*/ 80795 h 892325"/>
                <a:gd name="connsiteX40" fmla="*/ 1257300 w 1293654"/>
                <a:gd name="connsiteY40" fmla="*/ 90320 h 892325"/>
                <a:gd name="connsiteX41" fmla="*/ 1268730 w 1293654"/>
                <a:gd name="connsiteY41" fmla="*/ 109370 h 892325"/>
                <a:gd name="connsiteX42" fmla="*/ 1270635 w 1293654"/>
                <a:gd name="connsiteY42" fmla="*/ 115085 h 892325"/>
                <a:gd name="connsiteX43" fmla="*/ 1278255 w 1293654"/>
                <a:gd name="connsiteY43" fmla="*/ 128420 h 892325"/>
                <a:gd name="connsiteX44" fmla="*/ 1282065 w 1293654"/>
                <a:gd name="connsiteY44" fmla="*/ 143660 h 892325"/>
                <a:gd name="connsiteX45" fmla="*/ 1283970 w 1293654"/>
                <a:gd name="connsiteY45" fmla="*/ 149375 h 892325"/>
                <a:gd name="connsiteX46" fmla="*/ 1285875 w 1293654"/>
                <a:gd name="connsiteY46" fmla="*/ 156995 h 892325"/>
                <a:gd name="connsiteX47" fmla="*/ 1291590 w 1293654"/>
                <a:gd name="connsiteY47" fmla="*/ 176045 h 892325"/>
                <a:gd name="connsiteX48" fmla="*/ 1293495 w 1293654"/>
                <a:gd name="connsiteY48" fmla="*/ 189380 h 892325"/>
                <a:gd name="connsiteX49" fmla="*/ 1285875 w 1293654"/>
                <a:gd name="connsiteY49" fmla="*/ 261770 h 892325"/>
                <a:gd name="connsiteX50" fmla="*/ 1282065 w 1293654"/>
                <a:gd name="connsiteY50" fmla="*/ 267485 h 892325"/>
                <a:gd name="connsiteX51" fmla="*/ 1272540 w 1293654"/>
                <a:gd name="connsiteY51" fmla="*/ 284630 h 892325"/>
                <a:gd name="connsiteX52" fmla="*/ 1257300 w 1293654"/>
                <a:gd name="connsiteY52" fmla="*/ 299870 h 892325"/>
                <a:gd name="connsiteX53" fmla="*/ 1247775 w 1293654"/>
                <a:gd name="connsiteY53" fmla="*/ 309395 h 892325"/>
                <a:gd name="connsiteX54" fmla="*/ 1224915 w 1293654"/>
                <a:gd name="connsiteY54" fmla="*/ 332255 h 892325"/>
                <a:gd name="connsiteX55" fmla="*/ 1207770 w 1293654"/>
                <a:gd name="connsiteY55" fmla="*/ 349400 h 892325"/>
                <a:gd name="connsiteX56" fmla="*/ 1169670 w 1293654"/>
                <a:gd name="connsiteY56" fmla="*/ 381785 h 892325"/>
                <a:gd name="connsiteX57" fmla="*/ 1152525 w 1293654"/>
                <a:gd name="connsiteY57" fmla="*/ 395120 h 892325"/>
                <a:gd name="connsiteX58" fmla="*/ 1137285 w 1293654"/>
                <a:gd name="connsiteY58" fmla="*/ 410360 h 892325"/>
                <a:gd name="connsiteX59" fmla="*/ 1127760 w 1293654"/>
                <a:gd name="connsiteY59" fmla="*/ 417980 h 892325"/>
                <a:gd name="connsiteX60" fmla="*/ 1123950 w 1293654"/>
                <a:gd name="connsiteY60" fmla="*/ 423695 h 892325"/>
                <a:gd name="connsiteX61" fmla="*/ 1116330 w 1293654"/>
                <a:gd name="connsiteY61" fmla="*/ 429410 h 892325"/>
                <a:gd name="connsiteX62" fmla="*/ 1101090 w 1293654"/>
                <a:gd name="connsiteY62" fmla="*/ 448460 h 892325"/>
                <a:gd name="connsiteX63" fmla="*/ 1097280 w 1293654"/>
                <a:gd name="connsiteY63" fmla="*/ 456080 h 892325"/>
                <a:gd name="connsiteX64" fmla="*/ 1087755 w 1293654"/>
                <a:gd name="connsiteY64" fmla="*/ 469415 h 892325"/>
                <a:gd name="connsiteX65" fmla="*/ 1082040 w 1293654"/>
                <a:gd name="connsiteY65" fmla="*/ 482750 h 892325"/>
                <a:gd name="connsiteX66" fmla="*/ 1072515 w 1293654"/>
                <a:gd name="connsiteY66" fmla="*/ 497990 h 892325"/>
                <a:gd name="connsiteX67" fmla="*/ 1068705 w 1293654"/>
                <a:gd name="connsiteY67" fmla="*/ 509420 h 892325"/>
                <a:gd name="connsiteX68" fmla="*/ 1057275 w 1293654"/>
                <a:gd name="connsiteY68" fmla="*/ 530375 h 892325"/>
                <a:gd name="connsiteX69" fmla="*/ 1049655 w 1293654"/>
                <a:gd name="connsiteY69" fmla="*/ 555140 h 892325"/>
                <a:gd name="connsiteX70" fmla="*/ 1038225 w 1293654"/>
                <a:gd name="connsiteY70" fmla="*/ 579905 h 892325"/>
                <a:gd name="connsiteX71" fmla="*/ 1032510 w 1293654"/>
                <a:gd name="connsiteY71" fmla="*/ 597050 h 892325"/>
                <a:gd name="connsiteX72" fmla="*/ 1021080 w 1293654"/>
                <a:gd name="connsiteY72" fmla="*/ 623720 h 892325"/>
                <a:gd name="connsiteX73" fmla="*/ 1017270 w 1293654"/>
                <a:gd name="connsiteY73" fmla="*/ 635150 h 892325"/>
                <a:gd name="connsiteX74" fmla="*/ 1013460 w 1293654"/>
                <a:gd name="connsiteY74" fmla="*/ 648485 h 892325"/>
                <a:gd name="connsiteX75" fmla="*/ 1000125 w 1293654"/>
                <a:gd name="connsiteY75" fmla="*/ 684680 h 892325"/>
                <a:gd name="connsiteX76" fmla="*/ 998220 w 1293654"/>
                <a:gd name="connsiteY76" fmla="*/ 690395 h 892325"/>
                <a:gd name="connsiteX77" fmla="*/ 994410 w 1293654"/>
                <a:gd name="connsiteY77" fmla="*/ 698015 h 892325"/>
                <a:gd name="connsiteX78" fmla="*/ 992505 w 1293654"/>
                <a:gd name="connsiteY78" fmla="*/ 703730 h 892325"/>
                <a:gd name="connsiteX79" fmla="*/ 982980 w 1293654"/>
                <a:gd name="connsiteY79" fmla="*/ 718970 h 892325"/>
                <a:gd name="connsiteX80" fmla="*/ 969645 w 1293654"/>
                <a:gd name="connsiteY80" fmla="*/ 732305 h 892325"/>
                <a:gd name="connsiteX81" fmla="*/ 954405 w 1293654"/>
                <a:gd name="connsiteY81" fmla="*/ 739925 h 892325"/>
                <a:gd name="connsiteX82" fmla="*/ 948690 w 1293654"/>
                <a:gd name="connsiteY82" fmla="*/ 743735 h 892325"/>
                <a:gd name="connsiteX83" fmla="*/ 941070 w 1293654"/>
                <a:gd name="connsiteY83" fmla="*/ 745640 h 892325"/>
                <a:gd name="connsiteX84" fmla="*/ 929640 w 1293654"/>
                <a:gd name="connsiteY84" fmla="*/ 749450 h 892325"/>
                <a:gd name="connsiteX85" fmla="*/ 902970 w 1293654"/>
                <a:gd name="connsiteY85" fmla="*/ 753260 h 892325"/>
                <a:gd name="connsiteX86" fmla="*/ 782955 w 1293654"/>
                <a:gd name="connsiteY86" fmla="*/ 751355 h 892325"/>
                <a:gd name="connsiteX87" fmla="*/ 752475 w 1293654"/>
                <a:gd name="connsiteY87" fmla="*/ 745640 h 892325"/>
                <a:gd name="connsiteX88" fmla="*/ 741045 w 1293654"/>
                <a:gd name="connsiteY88" fmla="*/ 743735 h 892325"/>
                <a:gd name="connsiteX89" fmla="*/ 691515 w 1293654"/>
                <a:gd name="connsiteY89" fmla="*/ 745640 h 892325"/>
                <a:gd name="connsiteX90" fmla="*/ 683895 w 1293654"/>
                <a:gd name="connsiteY90" fmla="*/ 747545 h 892325"/>
                <a:gd name="connsiteX91" fmla="*/ 676275 w 1293654"/>
                <a:gd name="connsiteY91" fmla="*/ 755165 h 892325"/>
                <a:gd name="connsiteX92" fmla="*/ 661035 w 1293654"/>
                <a:gd name="connsiteY92" fmla="*/ 762785 h 892325"/>
                <a:gd name="connsiteX93" fmla="*/ 628650 w 1293654"/>
                <a:gd name="connsiteY93" fmla="*/ 793265 h 892325"/>
                <a:gd name="connsiteX94" fmla="*/ 619125 w 1293654"/>
                <a:gd name="connsiteY94" fmla="*/ 804695 h 892325"/>
                <a:gd name="connsiteX95" fmla="*/ 607695 w 1293654"/>
                <a:gd name="connsiteY95" fmla="*/ 816125 h 892325"/>
                <a:gd name="connsiteX96" fmla="*/ 601980 w 1293654"/>
                <a:gd name="connsiteY96" fmla="*/ 818030 h 892325"/>
                <a:gd name="connsiteX97" fmla="*/ 598170 w 1293654"/>
                <a:gd name="connsiteY97" fmla="*/ 823745 h 892325"/>
                <a:gd name="connsiteX98" fmla="*/ 592455 w 1293654"/>
                <a:gd name="connsiteY98" fmla="*/ 829460 h 892325"/>
                <a:gd name="connsiteX99" fmla="*/ 586740 w 1293654"/>
                <a:gd name="connsiteY99" fmla="*/ 838985 h 892325"/>
                <a:gd name="connsiteX100" fmla="*/ 575310 w 1293654"/>
                <a:gd name="connsiteY100" fmla="*/ 856130 h 892325"/>
                <a:gd name="connsiteX101" fmla="*/ 571500 w 1293654"/>
                <a:gd name="connsiteY101" fmla="*/ 863750 h 892325"/>
                <a:gd name="connsiteX102" fmla="*/ 558165 w 1293654"/>
                <a:gd name="connsiteY102" fmla="*/ 880895 h 892325"/>
                <a:gd name="connsiteX103" fmla="*/ 548640 w 1293654"/>
                <a:gd name="connsiteY103" fmla="*/ 892325 h 892325"/>
                <a:gd name="connsiteX104" fmla="*/ 533400 w 1293654"/>
                <a:gd name="connsiteY104" fmla="*/ 888515 h 892325"/>
                <a:gd name="connsiteX105" fmla="*/ 527685 w 1293654"/>
                <a:gd name="connsiteY105" fmla="*/ 884705 h 892325"/>
                <a:gd name="connsiteX106" fmla="*/ 523875 w 1293654"/>
                <a:gd name="connsiteY106" fmla="*/ 878990 h 892325"/>
                <a:gd name="connsiteX107" fmla="*/ 516255 w 1293654"/>
                <a:gd name="connsiteY107" fmla="*/ 873275 h 892325"/>
                <a:gd name="connsiteX108" fmla="*/ 514350 w 1293654"/>
                <a:gd name="connsiteY108" fmla="*/ 867560 h 892325"/>
                <a:gd name="connsiteX109" fmla="*/ 510540 w 1293654"/>
                <a:gd name="connsiteY109" fmla="*/ 861845 h 892325"/>
                <a:gd name="connsiteX110" fmla="*/ 508635 w 1293654"/>
                <a:gd name="connsiteY110" fmla="*/ 854225 h 892325"/>
                <a:gd name="connsiteX111" fmla="*/ 504825 w 1293654"/>
                <a:gd name="connsiteY111" fmla="*/ 848510 h 892325"/>
                <a:gd name="connsiteX112" fmla="*/ 501015 w 1293654"/>
                <a:gd name="connsiteY112" fmla="*/ 840890 h 892325"/>
                <a:gd name="connsiteX113" fmla="*/ 491490 w 1293654"/>
                <a:gd name="connsiteY113" fmla="*/ 825650 h 892325"/>
                <a:gd name="connsiteX114" fmla="*/ 485775 w 1293654"/>
                <a:gd name="connsiteY114" fmla="*/ 812315 h 892325"/>
                <a:gd name="connsiteX115" fmla="*/ 481965 w 1293654"/>
                <a:gd name="connsiteY115" fmla="*/ 806600 h 892325"/>
                <a:gd name="connsiteX116" fmla="*/ 480060 w 1293654"/>
                <a:gd name="connsiteY116" fmla="*/ 800885 h 892325"/>
                <a:gd name="connsiteX117" fmla="*/ 476250 w 1293654"/>
                <a:gd name="connsiteY117" fmla="*/ 795170 h 892325"/>
                <a:gd name="connsiteX118" fmla="*/ 472440 w 1293654"/>
                <a:gd name="connsiteY118" fmla="*/ 781835 h 892325"/>
                <a:gd name="connsiteX119" fmla="*/ 468630 w 1293654"/>
                <a:gd name="connsiteY119" fmla="*/ 770405 h 892325"/>
                <a:gd name="connsiteX120" fmla="*/ 466725 w 1293654"/>
                <a:gd name="connsiteY120" fmla="*/ 764690 h 892325"/>
                <a:gd name="connsiteX121" fmla="*/ 462915 w 1293654"/>
                <a:gd name="connsiteY121" fmla="*/ 757070 h 892325"/>
                <a:gd name="connsiteX122" fmla="*/ 455295 w 1293654"/>
                <a:gd name="connsiteY122" fmla="*/ 736115 h 892325"/>
                <a:gd name="connsiteX123" fmla="*/ 453390 w 1293654"/>
                <a:gd name="connsiteY123" fmla="*/ 728495 h 892325"/>
                <a:gd name="connsiteX124" fmla="*/ 447675 w 1293654"/>
                <a:gd name="connsiteY124" fmla="*/ 711350 h 892325"/>
                <a:gd name="connsiteX125" fmla="*/ 445770 w 1293654"/>
                <a:gd name="connsiteY125" fmla="*/ 696110 h 892325"/>
                <a:gd name="connsiteX126" fmla="*/ 436245 w 1293654"/>
                <a:gd name="connsiteY126" fmla="*/ 694205 h 892325"/>
                <a:gd name="connsiteX127" fmla="*/ 428625 w 1293654"/>
                <a:gd name="connsiteY127" fmla="*/ 692300 h 892325"/>
                <a:gd name="connsiteX128" fmla="*/ 304800 w 1293654"/>
                <a:gd name="connsiteY128" fmla="*/ 694205 h 892325"/>
                <a:gd name="connsiteX129" fmla="*/ 287655 w 1293654"/>
                <a:gd name="connsiteY129" fmla="*/ 698015 h 892325"/>
                <a:gd name="connsiteX130" fmla="*/ 281940 w 1293654"/>
                <a:gd name="connsiteY130" fmla="*/ 699920 h 892325"/>
                <a:gd name="connsiteX131" fmla="*/ 270510 w 1293654"/>
                <a:gd name="connsiteY131" fmla="*/ 701825 h 892325"/>
                <a:gd name="connsiteX132" fmla="*/ 262890 w 1293654"/>
                <a:gd name="connsiteY132" fmla="*/ 703730 h 892325"/>
                <a:gd name="connsiteX133" fmla="*/ 257175 w 1293654"/>
                <a:gd name="connsiteY133" fmla="*/ 705635 h 892325"/>
                <a:gd name="connsiteX134" fmla="*/ 241935 w 1293654"/>
                <a:gd name="connsiteY134" fmla="*/ 707540 h 892325"/>
                <a:gd name="connsiteX135" fmla="*/ 234315 w 1293654"/>
                <a:gd name="connsiteY135" fmla="*/ 709445 h 892325"/>
                <a:gd name="connsiteX136" fmla="*/ 224790 w 1293654"/>
                <a:gd name="connsiteY136" fmla="*/ 711350 h 892325"/>
                <a:gd name="connsiteX137" fmla="*/ 217170 w 1293654"/>
                <a:gd name="connsiteY137" fmla="*/ 713255 h 892325"/>
                <a:gd name="connsiteX138" fmla="*/ 194310 w 1293654"/>
                <a:gd name="connsiteY138" fmla="*/ 717065 h 892325"/>
                <a:gd name="connsiteX139" fmla="*/ 184785 w 1293654"/>
                <a:gd name="connsiteY139" fmla="*/ 718970 h 892325"/>
                <a:gd name="connsiteX140" fmla="*/ 161925 w 1293654"/>
                <a:gd name="connsiteY140" fmla="*/ 720875 h 892325"/>
                <a:gd name="connsiteX141" fmla="*/ 142875 w 1293654"/>
                <a:gd name="connsiteY141" fmla="*/ 722780 h 892325"/>
                <a:gd name="connsiteX142" fmla="*/ 93345 w 1293654"/>
                <a:gd name="connsiteY142" fmla="*/ 720875 h 892325"/>
                <a:gd name="connsiteX143" fmla="*/ 81915 w 1293654"/>
                <a:gd name="connsiteY143" fmla="*/ 713255 h 892325"/>
                <a:gd name="connsiteX144" fmla="*/ 78105 w 1293654"/>
                <a:gd name="connsiteY144" fmla="*/ 707540 h 892325"/>
                <a:gd name="connsiteX145" fmla="*/ 72390 w 1293654"/>
                <a:gd name="connsiteY145" fmla="*/ 699920 h 892325"/>
                <a:gd name="connsiteX146" fmla="*/ 64770 w 1293654"/>
                <a:gd name="connsiteY146" fmla="*/ 688490 h 892325"/>
                <a:gd name="connsiteX147" fmla="*/ 57150 w 1293654"/>
                <a:gd name="connsiteY147" fmla="*/ 671345 h 892325"/>
                <a:gd name="connsiteX148" fmla="*/ 40005 w 1293654"/>
                <a:gd name="connsiteY148" fmla="*/ 640865 h 892325"/>
                <a:gd name="connsiteX149" fmla="*/ 36195 w 1293654"/>
                <a:gd name="connsiteY149" fmla="*/ 587525 h 892325"/>
                <a:gd name="connsiteX150" fmla="*/ 30480 w 1293654"/>
                <a:gd name="connsiteY150" fmla="*/ 557045 h 892325"/>
                <a:gd name="connsiteX151" fmla="*/ 26670 w 1293654"/>
                <a:gd name="connsiteY151" fmla="*/ 537995 h 892325"/>
                <a:gd name="connsiteX152" fmla="*/ 22860 w 1293654"/>
                <a:gd name="connsiteY152" fmla="*/ 513230 h 892325"/>
                <a:gd name="connsiteX153" fmla="*/ 20955 w 1293654"/>
                <a:gd name="connsiteY153" fmla="*/ 499895 h 892325"/>
                <a:gd name="connsiteX154" fmla="*/ 15240 w 1293654"/>
                <a:gd name="connsiteY154" fmla="*/ 475130 h 892325"/>
                <a:gd name="connsiteX155" fmla="*/ 13335 w 1293654"/>
                <a:gd name="connsiteY155" fmla="*/ 457985 h 892325"/>
                <a:gd name="connsiteX156" fmla="*/ 7620 w 1293654"/>
                <a:gd name="connsiteY156" fmla="*/ 416075 h 892325"/>
                <a:gd name="connsiteX157" fmla="*/ 5715 w 1293654"/>
                <a:gd name="connsiteY157" fmla="*/ 400835 h 892325"/>
                <a:gd name="connsiteX158" fmla="*/ 3810 w 1293654"/>
                <a:gd name="connsiteY158" fmla="*/ 357020 h 892325"/>
                <a:gd name="connsiteX159" fmla="*/ 0 w 1293654"/>
                <a:gd name="connsiteY159" fmla="*/ 261770 h 892325"/>
                <a:gd name="connsiteX160" fmla="*/ 1905 w 1293654"/>
                <a:gd name="connsiteY160" fmla="*/ 155090 h 892325"/>
                <a:gd name="connsiteX161" fmla="*/ 3810 w 1293654"/>
                <a:gd name="connsiteY161" fmla="*/ 149375 h 892325"/>
                <a:gd name="connsiteX162" fmla="*/ 5715 w 1293654"/>
                <a:gd name="connsiteY162" fmla="*/ 136040 h 892325"/>
                <a:gd name="connsiteX163" fmla="*/ 11430 w 1293654"/>
                <a:gd name="connsiteY163" fmla="*/ 80795 h 892325"/>
                <a:gd name="connsiteX164" fmla="*/ 15240 w 1293654"/>
                <a:gd name="connsiteY164" fmla="*/ 69365 h 892325"/>
                <a:gd name="connsiteX165" fmla="*/ 28575 w 1293654"/>
                <a:gd name="connsiteY165" fmla="*/ 35075 h 89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</a:cxnLst>
              <a:rect l="l" t="t" r="r" b="b"/>
              <a:pathLst>
                <a:path w="1293654" h="892325">
                  <a:moveTo>
                    <a:pt x="28575" y="35075"/>
                  </a:moveTo>
                  <a:cubicBezTo>
                    <a:pt x="53658" y="29042"/>
                    <a:pt x="120026" y="34342"/>
                    <a:pt x="165735" y="33170"/>
                  </a:cubicBezTo>
                  <a:cubicBezTo>
                    <a:pt x="169596" y="33071"/>
                    <a:pt x="173336" y="31775"/>
                    <a:pt x="177165" y="31265"/>
                  </a:cubicBezTo>
                  <a:cubicBezTo>
                    <a:pt x="182865" y="30505"/>
                    <a:pt x="188595" y="29995"/>
                    <a:pt x="194310" y="29360"/>
                  </a:cubicBezTo>
                  <a:cubicBezTo>
                    <a:pt x="207571" y="26045"/>
                    <a:pt x="202438" y="26913"/>
                    <a:pt x="222885" y="25550"/>
                  </a:cubicBezTo>
                  <a:cubicBezTo>
                    <a:pt x="234940" y="24746"/>
                    <a:pt x="247015" y="24280"/>
                    <a:pt x="259080" y="23645"/>
                  </a:cubicBezTo>
                  <a:lnTo>
                    <a:pt x="390525" y="25550"/>
                  </a:lnTo>
                  <a:cubicBezTo>
                    <a:pt x="394306" y="25651"/>
                    <a:pt x="407257" y="28656"/>
                    <a:pt x="411480" y="29360"/>
                  </a:cubicBezTo>
                  <a:cubicBezTo>
                    <a:pt x="420959" y="30940"/>
                    <a:pt x="430576" y="31590"/>
                    <a:pt x="440055" y="33170"/>
                  </a:cubicBezTo>
                  <a:cubicBezTo>
                    <a:pt x="446443" y="34235"/>
                    <a:pt x="452694" y="36064"/>
                    <a:pt x="459105" y="36980"/>
                  </a:cubicBezTo>
                  <a:cubicBezTo>
                    <a:pt x="478758" y="39788"/>
                    <a:pt x="467972" y="38438"/>
                    <a:pt x="491490" y="40790"/>
                  </a:cubicBezTo>
                  <a:cubicBezTo>
                    <a:pt x="506401" y="44518"/>
                    <a:pt x="492746" y="41466"/>
                    <a:pt x="516255" y="44600"/>
                  </a:cubicBezTo>
                  <a:cubicBezTo>
                    <a:pt x="520084" y="45110"/>
                    <a:pt x="523837" y="46175"/>
                    <a:pt x="527685" y="46505"/>
                  </a:cubicBezTo>
                  <a:cubicBezTo>
                    <a:pt x="546076" y="48081"/>
                    <a:pt x="582930" y="50315"/>
                    <a:pt x="582930" y="50315"/>
                  </a:cubicBezTo>
                  <a:lnTo>
                    <a:pt x="674370" y="48410"/>
                  </a:lnTo>
                  <a:cubicBezTo>
                    <a:pt x="678857" y="48247"/>
                    <a:pt x="683240" y="46975"/>
                    <a:pt x="687705" y="46505"/>
                  </a:cubicBezTo>
                  <a:cubicBezTo>
                    <a:pt x="695309" y="45705"/>
                    <a:pt x="702961" y="45400"/>
                    <a:pt x="710565" y="44600"/>
                  </a:cubicBezTo>
                  <a:cubicBezTo>
                    <a:pt x="715030" y="44130"/>
                    <a:pt x="719423" y="43039"/>
                    <a:pt x="723900" y="42695"/>
                  </a:cubicBezTo>
                  <a:cubicBezTo>
                    <a:pt x="735946" y="41768"/>
                    <a:pt x="748047" y="41694"/>
                    <a:pt x="760095" y="40790"/>
                  </a:cubicBezTo>
                  <a:cubicBezTo>
                    <a:pt x="773453" y="39788"/>
                    <a:pt x="800100" y="36980"/>
                    <a:pt x="800100" y="36980"/>
                  </a:cubicBezTo>
                  <a:cubicBezTo>
                    <a:pt x="829233" y="31153"/>
                    <a:pt x="783346" y="40090"/>
                    <a:pt x="824865" y="33170"/>
                  </a:cubicBezTo>
                  <a:cubicBezTo>
                    <a:pt x="831253" y="32105"/>
                    <a:pt x="837504" y="30276"/>
                    <a:pt x="843915" y="29360"/>
                  </a:cubicBezTo>
                  <a:cubicBezTo>
                    <a:pt x="852805" y="28090"/>
                    <a:pt x="861873" y="27728"/>
                    <a:pt x="870585" y="25550"/>
                  </a:cubicBezTo>
                  <a:cubicBezTo>
                    <a:pt x="873125" y="24915"/>
                    <a:pt x="875688" y="24364"/>
                    <a:pt x="878205" y="23645"/>
                  </a:cubicBezTo>
                  <a:cubicBezTo>
                    <a:pt x="889342" y="20463"/>
                    <a:pt x="878140" y="22813"/>
                    <a:pt x="891540" y="19835"/>
                  </a:cubicBezTo>
                  <a:cubicBezTo>
                    <a:pt x="909928" y="15749"/>
                    <a:pt x="891816" y="20161"/>
                    <a:pt x="912495" y="16025"/>
                  </a:cubicBezTo>
                  <a:cubicBezTo>
                    <a:pt x="915062" y="15512"/>
                    <a:pt x="917548" y="14633"/>
                    <a:pt x="920115" y="14120"/>
                  </a:cubicBezTo>
                  <a:cubicBezTo>
                    <a:pt x="931478" y="11847"/>
                    <a:pt x="934494" y="12066"/>
                    <a:pt x="946785" y="10310"/>
                  </a:cubicBezTo>
                  <a:cubicBezTo>
                    <a:pt x="950609" y="9764"/>
                    <a:pt x="954382" y="8884"/>
                    <a:pt x="958215" y="8405"/>
                  </a:cubicBezTo>
                  <a:cubicBezTo>
                    <a:pt x="991650" y="4226"/>
                    <a:pt x="1025586" y="3890"/>
                    <a:pt x="1059180" y="2690"/>
                  </a:cubicBezTo>
                  <a:cubicBezTo>
                    <a:pt x="1090992" y="-491"/>
                    <a:pt x="1090381" y="-1281"/>
                    <a:pt x="1135380" y="2690"/>
                  </a:cubicBezTo>
                  <a:cubicBezTo>
                    <a:pt x="1138209" y="2940"/>
                    <a:pt x="1140390" y="5381"/>
                    <a:pt x="1143000" y="6500"/>
                  </a:cubicBezTo>
                  <a:cubicBezTo>
                    <a:pt x="1144846" y="7291"/>
                    <a:pt x="1146869" y="7614"/>
                    <a:pt x="1148715" y="8405"/>
                  </a:cubicBezTo>
                  <a:cubicBezTo>
                    <a:pt x="1162661" y="14382"/>
                    <a:pt x="1149906" y="10608"/>
                    <a:pt x="1163955" y="14120"/>
                  </a:cubicBezTo>
                  <a:cubicBezTo>
                    <a:pt x="1180333" y="25039"/>
                    <a:pt x="1159611" y="11948"/>
                    <a:pt x="1175385" y="19835"/>
                  </a:cubicBezTo>
                  <a:cubicBezTo>
                    <a:pt x="1181282" y="22783"/>
                    <a:pt x="1182680" y="25908"/>
                    <a:pt x="1188720" y="29360"/>
                  </a:cubicBezTo>
                  <a:cubicBezTo>
                    <a:pt x="1197370" y="34303"/>
                    <a:pt x="1195978" y="26526"/>
                    <a:pt x="1205865" y="38885"/>
                  </a:cubicBezTo>
                  <a:cubicBezTo>
                    <a:pt x="1220085" y="56659"/>
                    <a:pt x="1206095" y="41439"/>
                    <a:pt x="1223010" y="54125"/>
                  </a:cubicBezTo>
                  <a:cubicBezTo>
                    <a:pt x="1228106" y="57947"/>
                    <a:pt x="1232315" y="64932"/>
                    <a:pt x="1236345" y="69365"/>
                  </a:cubicBezTo>
                  <a:cubicBezTo>
                    <a:pt x="1239969" y="73352"/>
                    <a:pt x="1244786" y="76312"/>
                    <a:pt x="1247775" y="80795"/>
                  </a:cubicBezTo>
                  <a:cubicBezTo>
                    <a:pt x="1252855" y="88415"/>
                    <a:pt x="1249680" y="85240"/>
                    <a:pt x="1257300" y="90320"/>
                  </a:cubicBezTo>
                  <a:cubicBezTo>
                    <a:pt x="1261718" y="103575"/>
                    <a:pt x="1255899" y="87986"/>
                    <a:pt x="1268730" y="109370"/>
                  </a:cubicBezTo>
                  <a:cubicBezTo>
                    <a:pt x="1269763" y="111092"/>
                    <a:pt x="1269844" y="113239"/>
                    <a:pt x="1270635" y="115085"/>
                  </a:cubicBezTo>
                  <a:cubicBezTo>
                    <a:pt x="1273535" y="121852"/>
                    <a:pt x="1274429" y="122680"/>
                    <a:pt x="1278255" y="128420"/>
                  </a:cubicBezTo>
                  <a:cubicBezTo>
                    <a:pt x="1279525" y="133500"/>
                    <a:pt x="1280409" y="138692"/>
                    <a:pt x="1282065" y="143660"/>
                  </a:cubicBezTo>
                  <a:cubicBezTo>
                    <a:pt x="1282700" y="145565"/>
                    <a:pt x="1283418" y="147444"/>
                    <a:pt x="1283970" y="149375"/>
                  </a:cubicBezTo>
                  <a:cubicBezTo>
                    <a:pt x="1284689" y="151892"/>
                    <a:pt x="1285123" y="154487"/>
                    <a:pt x="1285875" y="156995"/>
                  </a:cubicBezTo>
                  <a:cubicBezTo>
                    <a:pt x="1288169" y="164642"/>
                    <a:pt x="1290239" y="168614"/>
                    <a:pt x="1291590" y="176045"/>
                  </a:cubicBezTo>
                  <a:cubicBezTo>
                    <a:pt x="1292393" y="180463"/>
                    <a:pt x="1292860" y="184935"/>
                    <a:pt x="1293495" y="189380"/>
                  </a:cubicBezTo>
                  <a:cubicBezTo>
                    <a:pt x="1292688" y="212779"/>
                    <a:pt x="1296954" y="239612"/>
                    <a:pt x="1285875" y="261770"/>
                  </a:cubicBezTo>
                  <a:cubicBezTo>
                    <a:pt x="1284851" y="263818"/>
                    <a:pt x="1283201" y="265497"/>
                    <a:pt x="1282065" y="267485"/>
                  </a:cubicBezTo>
                  <a:cubicBezTo>
                    <a:pt x="1278891" y="273040"/>
                    <a:pt x="1276728" y="279680"/>
                    <a:pt x="1272540" y="284630"/>
                  </a:cubicBezTo>
                  <a:cubicBezTo>
                    <a:pt x="1267899" y="290114"/>
                    <a:pt x="1262380" y="294790"/>
                    <a:pt x="1257300" y="299870"/>
                  </a:cubicBezTo>
                  <a:cubicBezTo>
                    <a:pt x="1254125" y="303045"/>
                    <a:pt x="1250532" y="305851"/>
                    <a:pt x="1247775" y="309395"/>
                  </a:cubicBezTo>
                  <a:cubicBezTo>
                    <a:pt x="1232167" y="329463"/>
                    <a:pt x="1240648" y="322815"/>
                    <a:pt x="1224915" y="332255"/>
                  </a:cubicBezTo>
                  <a:cubicBezTo>
                    <a:pt x="1210691" y="350035"/>
                    <a:pt x="1224534" y="334160"/>
                    <a:pt x="1207770" y="349400"/>
                  </a:cubicBezTo>
                  <a:cubicBezTo>
                    <a:pt x="1172037" y="381885"/>
                    <a:pt x="1189704" y="375107"/>
                    <a:pt x="1169670" y="381785"/>
                  </a:cubicBezTo>
                  <a:cubicBezTo>
                    <a:pt x="1139866" y="411589"/>
                    <a:pt x="1185299" y="367389"/>
                    <a:pt x="1152525" y="395120"/>
                  </a:cubicBezTo>
                  <a:cubicBezTo>
                    <a:pt x="1147041" y="399761"/>
                    <a:pt x="1142895" y="405872"/>
                    <a:pt x="1137285" y="410360"/>
                  </a:cubicBezTo>
                  <a:cubicBezTo>
                    <a:pt x="1134110" y="412900"/>
                    <a:pt x="1130635" y="415105"/>
                    <a:pt x="1127760" y="417980"/>
                  </a:cubicBezTo>
                  <a:cubicBezTo>
                    <a:pt x="1126141" y="419599"/>
                    <a:pt x="1125569" y="422076"/>
                    <a:pt x="1123950" y="423695"/>
                  </a:cubicBezTo>
                  <a:cubicBezTo>
                    <a:pt x="1121705" y="425940"/>
                    <a:pt x="1118484" y="427077"/>
                    <a:pt x="1116330" y="429410"/>
                  </a:cubicBezTo>
                  <a:cubicBezTo>
                    <a:pt x="1110814" y="435385"/>
                    <a:pt x="1104727" y="441187"/>
                    <a:pt x="1101090" y="448460"/>
                  </a:cubicBezTo>
                  <a:cubicBezTo>
                    <a:pt x="1099820" y="451000"/>
                    <a:pt x="1098689" y="453614"/>
                    <a:pt x="1097280" y="456080"/>
                  </a:cubicBezTo>
                  <a:cubicBezTo>
                    <a:pt x="1095052" y="459980"/>
                    <a:pt x="1090208" y="466144"/>
                    <a:pt x="1087755" y="469415"/>
                  </a:cubicBezTo>
                  <a:cubicBezTo>
                    <a:pt x="1085903" y="474971"/>
                    <a:pt x="1085403" y="477369"/>
                    <a:pt x="1082040" y="482750"/>
                  </a:cubicBezTo>
                  <a:cubicBezTo>
                    <a:pt x="1075671" y="492940"/>
                    <a:pt x="1076806" y="487264"/>
                    <a:pt x="1072515" y="497990"/>
                  </a:cubicBezTo>
                  <a:cubicBezTo>
                    <a:pt x="1071023" y="501719"/>
                    <a:pt x="1070250" y="505713"/>
                    <a:pt x="1068705" y="509420"/>
                  </a:cubicBezTo>
                  <a:cubicBezTo>
                    <a:pt x="1065355" y="517461"/>
                    <a:pt x="1061687" y="523022"/>
                    <a:pt x="1057275" y="530375"/>
                  </a:cubicBezTo>
                  <a:cubicBezTo>
                    <a:pt x="1055733" y="535772"/>
                    <a:pt x="1051998" y="549575"/>
                    <a:pt x="1049655" y="555140"/>
                  </a:cubicBezTo>
                  <a:cubicBezTo>
                    <a:pt x="1046127" y="563519"/>
                    <a:pt x="1041667" y="571490"/>
                    <a:pt x="1038225" y="579905"/>
                  </a:cubicBezTo>
                  <a:cubicBezTo>
                    <a:pt x="1035944" y="585481"/>
                    <a:pt x="1034705" y="591440"/>
                    <a:pt x="1032510" y="597050"/>
                  </a:cubicBezTo>
                  <a:cubicBezTo>
                    <a:pt x="1028986" y="606057"/>
                    <a:pt x="1024139" y="614544"/>
                    <a:pt x="1021080" y="623720"/>
                  </a:cubicBezTo>
                  <a:cubicBezTo>
                    <a:pt x="1019810" y="627530"/>
                    <a:pt x="1018451" y="631312"/>
                    <a:pt x="1017270" y="635150"/>
                  </a:cubicBezTo>
                  <a:cubicBezTo>
                    <a:pt x="1015910" y="639568"/>
                    <a:pt x="1014972" y="644116"/>
                    <a:pt x="1013460" y="648485"/>
                  </a:cubicBezTo>
                  <a:cubicBezTo>
                    <a:pt x="1009254" y="660635"/>
                    <a:pt x="1004519" y="672596"/>
                    <a:pt x="1000125" y="684680"/>
                  </a:cubicBezTo>
                  <a:cubicBezTo>
                    <a:pt x="999439" y="686567"/>
                    <a:pt x="999011" y="688549"/>
                    <a:pt x="998220" y="690395"/>
                  </a:cubicBezTo>
                  <a:cubicBezTo>
                    <a:pt x="997101" y="693005"/>
                    <a:pt x="995529" y="695405"/>
                    <a:pt x="994410" y="698015"/>
                  </a:cubicBezTo>
                  <a:cubicBezTo>
                    <a:pt x="993619" y="699861"/>
                    <a:pt x="993296" y="701884"/>
                    <a:pt x="992505" y="703730"/>
                  </a:cubicBezTo>
                  <a:cubicBezTo>
                    <a:pt x="989944" y="709706"/>
                    <a:pt x="987415" y="714092"/>
                    <a:pt x="982980" y="718970"/>
                  </a:cubicBezTo>
                  <a:cubicBezTo>
                    <a:pt x="978751" y="723621"/>
                    <a:pt x="975268" y="729494"/>
                    <a:pt x="969645" y="732305"/>
                  </a:cubicBezTo>
                  <a:cubicBezTo>
                    <a:pt x="964565" y="734845"/>
                    <a:pt x="959131" y="736775"/>
                    <a:pt x="954405" y="739925"/>
                  </a:cubicBezTo>
                  <a:cubicBezTo>
                    <a:pt x="952500" y="741195"/>
                    <a:pt x="950794" y="742833"/>
                    <a:pt x="948690" y="743735"/>
                  </a:cubicBezTo>
                  <a:cubicBezTo>
                    <a:pt x="946284" y="744766"/>
                    <a:pt x="943578" y="744888"/>
                    <a:pt x="941070" y="745640"/>
                  </a:cubicBezTo>
                  <a:cubicBezTo>
                    <a:pt x="937223" y="746794"/>
                    <a:pt x="933601" y="748790"/>
                    <a:pt x="929640" y="749450"/>
                  </a:cubicBezTo>
                  <a:cubicBezTo>
                    <a:pt x="913160" y="752197"/>
                    <a:pt x="922043" y="750876"/>
                    <a:pt x="902970" y="753260"/>
                  </a:cubicBezTo>
                  <a:lnTo>
                    <a:pt x="782955" y="751355"/>
                  </a:lnTo>
                  <a:cubicBezTo>
                    <a:pt x="764920" y="750847"/>
                    <a:pt x="770226" y="748599"/>
                    <a:pt x="752475" y="745640"/>
                  </a:cubicBezTo>
                  <a:lnTo>
                    <a:pt x="741045" y="743735"/>
                  </a:lnTo>
                  <a:cubicBezTo>
                    <a:pt x="724535" y="744370"/>
                    <a:pt x="708001" y="744541"/>
                    <a:pt x="691515" y="745640"/>
                  </a:cubicBezTo>
                  <a:cubicBezTo>
                    <a:pt x="688903" y="745814"/>
                    <a:pt x="686115" y="746157"/>
                    <a:pt x="683895" y="747545"/>
                  </a:cubicBezTo>
                  <a:cubicBezTo>
                    <a:pt x="680849" y="749449"/>
                    <a:pt x="679264" y="753172"/>
                    <a:pt x="676275" y="755165"/>
                  </a:cubicBezTo>
                  <a:cubicBezTo>
                    <a:pt x="671549" y="758315"/>
                    <a:pt x="665280" y="759012"/>
                    <a:pt x="661035" y="762785"/>
                  </a:cubicBezTo>
                  <a:cubicBezTo>
                    <a:pt x="638520" y="782798"/>
                    <a:pt x="649297" y="772618"/>
                    <a:pt x="628650" y="793265"/>
                  </a:cubicBezTo>
                  <a:cubicBezTo>
                    <a:pt x="602591" y="819324"/>
                    <a:pt x="640343" y="780825"/>
                    <a:pt x="619125" y="804695"/>
                  </a:cubicBezTo>
                  <a:cubicBezTo>
                    <a:pt x="615545" y="808722"/>
                    <a:pt x="612807" y="814421"/>
                    <a:pt x="607695" y="816125"/>
                  </a:cubicBezTo>
                  <a:lnTo>
                    <a:pt x="601980" y="818030"/>
                  </a:lnTo>
                  <a:cubicBezTo>
                    <a:pt x="600710" y="819935"/>
                    <a:pt x="599636" y="821986"/>
                    <a:pt x="598170" y="823745"/>
                  </a:cubicBezTo>
                  <a:cubicBezTo>
                    <a:pt x="596445" y="825815"/>
                    <a:pt x="594071" y="827305"/>
                    <a:pt x="592455" y="829460"/>
                  </a:cubicBezTo>
                  <a:cubicBezTo>
                    <a:pt x="590233" y="832422"/>
                    <a:pt x="588742" y="835870"/>
                    <a:pt x="586740" y="838985"/>
                  </a:cubicBezTo>
                  <a:cubicBezTo>
                    <a:pt x="583026" y="844763"/>
                    <a:pt x="578382" y="849987"/>
                    <a:pt x="575310" y="856130"/>
                  </a:cubicBezTo>
                  <a:cubicBezTo>
                    <a:pt x="574040" y="858670"/>
                    <a:pt x="572961" y="861315"/>
                    <a:pt x="571500" y="863750"/>
                  </a:cubicBezTo>
                  <a:cubicBezTo>
                    <a:pt x="559119" y="884385"/>
                    <a:pt x="569040" y="867845"/>
                    <a:pt x="558165" y="880895"/>
                  </a:cubicBezTo>
                  <a:cubicBezTo>
                    <a:pt x="544904" y="896808"/>
                    <a:pt x="565336" y="875629"/>
                    <a:pt x="548640" y="892325"/>
                  </a:cubicBezTo>
                  <a:cubicBezTo>
                    <a:pt x="545017" y="891600"/>
                    <a:pt x="537305" y="890468"/>
                    <a:pt x="533400" y="888515"/>
                  </a:cubicBezTo>
                  <a:cubicBezTo>
                    <a:pt x="531352" y="887491"/>
                    <a:pt x="529590" y="885975"/>
                    <a:pt x="527685" y="884705"/>
                  </a:cubicBezTo>
                  <a:cubicBezTo>
                    <a:pt x="526415" y="882800"/>
                    <a:pt x="525494" y="880609"/>
                    <a:pt x="523875" y="878990"/>
                  </a:cubicBezTo>
                  <a:cubicBezTo>
                    <a:pt x="521630" y="876745"/>
                    <a:pt x="518288" y="875714"/>
                    <a:pt x="516255" y="873275"/>
                  </a:cubicBezTo>
                  <a:cubicBezTo>
                    <a:pt x="514969" y="871732"/>
                    <a:pt x="515248" y="869356"/>
                    <a:pt x="514350" y="867560"/>
                  </a:cubicBezTo>
                  <a:cubicBezTo>
                    <a:pt x="513326" y="865512"/>
                    <a:pt x="511810" y="863750"/>
                    <a:pt x="510540" y="861845"/>
                  </a:cubicBezTo>
                  <a:cubicBezTo>
                    <a:pt x="509905" y="859305"/>
                    <a:pt x="509666" y="856631"/>
                    <a:pt x="508635" y="854225"/>
                  </a:cubicBezTo>
                  <a:cubicBezTo>
                    <a:pt x="507733" y="852121"/>
                    <a:pt x="505961" y="850498"/>
                    <a:pt x="504825" y="848510"/>
                  </a:cubicBezTo>
                  <a:cubicBezTo>
                    <a:pt x="503416" y="846044"/>
                    <a:pt x="502446" y="843343"/>
                    <a:pt x="501015" y="840890"/>
                  </a:cubicBezTo>
                  <a:cubicBezTo>
                    <a:pt x="497997" y="835715"/>
                    <a:pt x="494508" y="830825"/>
                    <a:pt x="491490" y="825650"/>
                  </a:cubicBezTo>
                  <a:cubicBezTo>
                    <a:pt x="477616" y="801866"/>
                    <a:pt x="495060" y="830884"/>
                    <a:pt x="485775" y="812315"/>
                  </a:cubicBezTo>
                  <a:cubicBezTo>
                    <a:pt x="484751" y="810267"/>
                    <a:pt x="482989" y="808648"/>
                    <a:pt x="481965" y="806600"/>
                  </a:cubicBezTo>
                  <a:cubicBezTo>
                    <a:pt x="481067" y="804804"/>
                    <a:pt x="480958" y="802681"/>
                    <a:pt x="480060" y="800885"/>
                  </a:cubicBezTo>
                  <a:cubicBezTo>
                    <a:pt x="479036" y="798837"/>
                    <a:pt x="477274" y="797218"/>
                    <a:pt x="476250" y="795170"/>
                  </a:cubicBezTo>
                  <a:cubicBezTo>
                    <a:pt x="474649" y="791969"/>
                    <a:pt x="473356" y="784887"/>
                    <a:pt x="472440" y="781835"/>
                  </a:cubicBezTo>
                  <a:cubicBezTo>
                    <a:pt x="471286" y="777988"/>
                    <a:pt x="469900" y="774215"/>
                    <a:pt x="468630" y="770405"/>
                  </a:cubicBezTo>
                  <a:cubicBezTo>
                    <a:pt x="467995" y="768500"/>
                    <a:pt x="467623" y="766486"/>
                    <a:pt x="466725" y="764690"/>
                  </a:cubicBezTo>
                  <a:cubicBezTo>
                    <a:pt x="465455" y="762150"/>
                    <a:pt x="463813" y="759764"/>
                    <a:pt x="462915" y="757070"/>
                  </a:cubicBezTo>
                  <a:cubicBezTo>
                    <a:pt x="455640" y="735244"/>
                    <a:pt x="463282" y="748096"/>
                    <a:pt x="455295" y="736115"/>
                  </a:cubicBezTo>
                  <a:cubicBezTo>
                    <a:pt x="454660" y="733575"/>
                    <a:pt x="454160" y="730997"/>
                    <a:pt x="453390" y="728495"/>
                  </a:cubicBezTo>
                  <a:cubicBezTo>
                    <a:pt x="451618" y="722737"/>
                    <a:pt x="449055" y="717214"/>
                    <a:pt x="447675" y="711350"/>
                  </a:cubicBezTo>
                  <a:cubicBezTo>
                    <a:pt x="446502" y="706367"/>
                    <a:pt x="448610" y="700370"/>
                    <a:pt x="445770" y="696110"/>
                  </a:cubicBezTo>
                  <a:cubicBezTo>
                    <a:pt x="443974" y="693416"/>
                    <a:pt x="439406" y="694907"/>
                    <a:pt x="436245" y="694205"/>
                  </a:cubicBezTo>
                  <a:cubicBezTo>
                    <a:pt x="433689" y="693637"/>
                    <a:pt x="431165" y="692935"/>
                    <a:pt x="428625" y="692300"/>
                  </a:cubicBezTo>
                  <a:lnTo>
                    <a:pt x="304800" y="694205"/>
                  </a:lnTo>
                  <a:cubicBezTo>
                    <a:pt x="302618" y="694267"/>
                    <a:pt x="290403" y="697230"/>
                    <a:pt x="287655" y="698015"/>
                  </a:cubicBezTo>
                  <a:cubicBezTo>
                    <a:pt x="285724" y="698567"/>
                    <a:pt x="283900" y="699484"/>
                    <a:pt x="281940" y="699920"/>
                  </a:cubicBezTo>
                  <a:cubicBezTo>
                    <a:pt x="278169" y="700758"/>
                    <a:pt x="274298" y="701067"/>
                    <a:pt x="270510" y="701825"/>
                  </a:cubicBezTo>
                  <a:cubicBezTo>
                    <a:pt x="267943" y="702338"/>
                    <a:pt x="265407" y="703011"/>
                    <a:pt x="262890" y="703730"/>
                  </a:cubicBezTo>
                  <a:cubicBezTo>
                    <a:pt x="260959" y="704282"/>
                    <a:pt x="259151" y="705276"/>
                    <a:pt x="257175" y="705635"/>
                  </a:cubicBezTo>
                  <a:cubicBezTo>
                    <a:pt x="252138" y="706551"/>
                    <a:pt x="246985" y="706698"/>
                    <a:pt x="241935" y="707540"/>
                  </a:cubicBezTo>
                  <a:cubicBezTo>
                    <a:pt x="239352" y="707970"/>
                    <a:pt x="236871" y="708877"/>
                    <a:pt x="234315" y="709445"/>
                  </a:cubicBezTo>
                  <a:cubicBezTo>
                    <a:pt x="231154" y="710147"/>
                    <a:pt x="227951" y="710648"/>
                    <a:pt x="224790" y="711350"/>
                  </a:cubicBezTo>
                  <a:cubicBezTo>
                    <a:pt x="222234" y="711918"/>
                    <a:pt x="219743" y="712773"/>
                    <a:pt x="217170" y="713255"/>
                  </a:cubicBezTo>
                  <a:cubicBezTo>
                    <a:pt x="209577" y="714679"/>
                    <a:pt x="201885" y="715550"/>
                    <a:pt x="194310" y="717065"/>
                  </a:cubicBezTo>
                  <a:cubicBezTo>
                    <a:pt x="191135" y="717700"/>
                    <a:pt x="188001" y="718592"/>
                    <a:pt x="184785" y="718970"/>
                  </a:cubicBezTo>
                  <a:cubicBezTo>
                    <a:pt x="177191" y="719863"/>
                    <a:pt x="169540" y="720183"/>
                    <a:pt x="161925" y="720875"/>
                  </a:cubicBezTo>
                  <a:lnTo>
                    <a:pt x="142875" y="722780"/>
                  </a:lnTo>
                  <a:cubicBezTo>
                    <a:pt x="126365" y="722145"/>
                    <a:pt x="109669" y="723426"/>
                    <a:pt x="93345" y="720875"/>
                  </a:cubicBezTo>
                  <a:cubicBezTo>
                    <a:pt x="88821" y="720168"/>
                    <a:pt x="81915" y="713255"/>
                    <a:pt x="81915" y="713255"/>
                  </a:cubicBezTo>
                  <a:cubicBezTo>
                    <a:pt x="80645" y="711350"/>
                    <a:pt x="79436" y="709403"/>
                    <a:pt x="78105" y="707540"/>
                  </a:cubicBezTo>
                  <a:cubicBezTo>
                    <a:pt x="76260" y="704956"/>
                    <a:pt x="73965" y="702677"/>
                    <a:pt x="72390" y="699920"/>
                  </a:cubicBezTo>
                  <a:cubicBezTo>
                    <a:pt x="65038" y="687054"/>
                    <a:pt x="78070" y="701790"/>
                    <a:pt x="64770" y="688490"/>
                  </a:cubicBezTo>
                  <a:cubicBezTo>
                    <a:pt x="61620" y="680615"/>
                    <a:pt x="61065" y="678464"/>
                    <a:pt x="57150" y="671345"/>
                  </a:cubicBezTo>
                  <a:cubicBezTo>
                    <a:pt x="51532" y="661131"/>
                    <a:pt x="40005" y="640865"/>
                    <a:pt x="40005" y="640865"/>
                  </a:cubicBezTo>
                  <a:cubicBezTo>
                    <a:pt x="34828" y="614978"/>
                    <a:pt x="40071" y="643726"/>
                    <a:pt x="36195" y="587525"/>
                  </a:cubicBezTo>
                  <a:cubicBezTo>
                    <a:pt x="35880" y="582957"/>
                    <a:pt x="30597" y="557669"/>
                    <a:pt x="30480" y="557045"/>
                  </a:cubicBezTo>
                  <a:cubicBezTo>
                    <a:pt x="26977" y="538362"/>
                    <a:pt x="30303" y="552528"/>
                    <a:pt x="26670" y="537995"/>
                  </a:cubicBezTo>
                  <a:cubicBezTo>
                    <a:pt x="21370" y="490296"/>
                    <a:pt x="27574" y="539156"/>
                    <a:pt x="22860" y="513230"/>
                  </a:cubicBezTo>
                  <a:cubicBezTo>
                    <a:pt x="22057" y="508812"/>
                    <a:pt x="21836" y="504298"/>
                    <a:pt x="20955" y="499895"/>
                  </a:cubicBezTo>
                  <a:cubicBezTo>
                    <a:pt x="18804" y="489138"/>
                    <a:pt x="16661" y="485075"/>
                    <a:pt x="15240" y="475130"/>
                  </a:cubicBezTo>
                  <a:cubicBezTo>
                    <a:pt x="14427" y="469438"/>
                    <a:pt x="14071" y="463688"/>
                    <a:pt x="13335" y="457985"/>
                  </a:cubicBezTo>
                  <a:cubicBezTo>
                    <a:pt x="11531" y="444002"/>
                    <a:pt x="9369" y="430065"/>
                    <a:pt x="7620" y="416075"/>
                  </a:cubicBezTo>
                  <a:lnTo>
                    <a:pt x="5715" y="400835"/>
                  </a:lnTo>
                  <a:cubicBezTo>
                    <a:pt x="5080" y="386230"/>
                    <a:pt x="4281" y="371631"/>
                    <a:pt x="3810" y="357020"/>
                  </a:cubicBezTo>
                  <a:cubicBezTo>
                    <a:pt x="891" y="266540"/>
                    <a:pt x="4384" y="309993"/>
                    <a:pt x="0" y="261770"/>
                  </a:cubicBezTo>
                  <a:cubicBezTo>
                    <a:pt x="635" y="226210"/>
                    <a:pt x="700" y="190635"/>
                    <a:pt x="1905" y="155090"/>
                  </a:cubicBezTo>
                  <a:cubicBezTo>
                    <a:pt x="1973" y="153083"/>
                    <a:pt x="3416" y="151344"/>
                    <a:pt x="3810" y="149375"/>
                  </a:cubicBezTo>
                  <a:cubicBezTo>
                    <a:pt x="4691" y="144972"/>
                    <a:pt x="5080" y="140485"/>
                    <a:pt x="5715" y="136040"/>
                  </a:cubicBezTo>
                  <a:cubicBezTo>
                    <a:pt x="6519" y="120759"/>
                    <a:pt x="6023" y="97016"/>
                    <a:pt x="11430" y="80795"/>
                  </a:cubicBezTo>
                  <a:cubicBezTo>
                    <a:pt x="12700" y="76985"/>
                    <a:pt x="13012" y="72707"/>
                    <a:pt x="15240" y="69365"/>
                  </a:cubicBezTo>
                  <a:cubicBezTo>
                    <a:pt x="23212" y="57407"/>
                    <a:pt x="3492" y="41108"/>
                    <a:pt x="28575" y="35075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7" name="Elipse 46">
            <a:extLst>
              <a:ext uri="{FF2B5EF4-FFF2-40B4-BE49-F238E27FC236}">
                <a16:creationId xmlns:a16="http://schemas.microsoft.com/office/drawing/2014/main" id="{1C42F8FD-2077-E13D-0EE5-22C1294DA2C2}"/>
              </a:ext>
            </a:extLst>
          </p:cNvPr>
          <p:cNvSpPr/>
          <p:nvPr/>
        </p:nvSpPr>
        <p:spPr>
          <a:xfrm>
            <a:off x="1113999" y="2255388"/>
            <a:ext cx="360000" cy="360000"/>
          </a:xfrm>
          <a:prstGeom prst="ellipse">
            <a:avLst/>
          </a:prstGeom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800" b="1" dirty="0">
                <a:latin typeface="Montserrat" panose="00000500000000000000" pitchFamily="2" charset="0"/>
              </a:rPr>
              <a:t>1</a:t>
            </a:r>
            <a:endParaRPr lang="es-CL" sz="1800" b="1" dirty="0">
              <a:latin typeface="Montserrat" panose="00000500000000000000" pitchFamily="2" charset="0"/>
            </a:endParaRPr>
          </a:p>
        </p:txBody>
      </p:sp>
      <p:sp>
        <p:nvSpPr>
          <p:cNvPr id="48" name="Elipse 47">
            <a:extLst>
              <a:ext uri="{FF2B5EF4-FFF2-40B4-BE49-F238E27FC236}">
                <a16:creationId xmlns:a16="http://schemas.microsoft.com/office/drawing/2014/main" id="{56CE68C2-935D-E7FB-ABA6-6671540F7C69}"/>
              </a:ext>
            </a:extLst>
          </p:cNvPr>
          <p:cNvSpPr/>
          <p:nvPr/>
        </p:nvSpPr>
        <p:spPr>
          <a:xfrm>
            <a:off x="2711364" y="1665010"/>
            <a:ext cx="360000" cy="360000"/>
          </a:xfrm>
          <a:prstGeom prst="ellipse">
            <a:avLst/>
          </a:prstGeom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800" b="1" dirty="0">
                <a:latin typeface="Montserrat" panose="00000500000000000000" pitchFamily="2" charset="0"/>
              </a:rPr>
              <a:t>2</a:t>
            </a:r>
            <a:endParaRPr lang="es-CL" sz="1800" b="1" dirty="0">
              <a:latin typeface="Montserrat" panose="00000500000000000000" pitchFamily="2" charset="0"/>
            </a:endParaRPr>
          </a:p>
        </p:txBody>
      </p:sp>
      <p:sp>
        <p:nvSpPr>
          <p:cNvPr id="49" name="Elipse 48">
            <a:extLst>
              <a:ext uri="{FF2B5EF4-FFF2-40B4-BE49-F238E27FC236}">
                <a16:creationId xmlns:a16="http://schemas.microsoft.com/office/drawing/2014/main" id="{BD87CA24-A39F-E7AE-EE4E-78E755580449}"/>
              </a:ext>
            </a:extLst>
          </p:cNvPr>
          <p:cNvSpPr/>
          <p:nvPr/>
        </p:nvSpPr>
        <p:spPr>
          <a:xfrm>
            <a:off x="4337369" y="2282433"/>
            <a:ext cx="360000" cy="360000"/>
          </a:xfrm>
          <a:prstGeom prst="ellipse">
            <a:avLst/>
          </a:prstGeom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800" b="1" dirty="0">
                <a:latin typeface="Montserrat" panose="00000500000000000000" pitchFamily="2" charset="0"/>
              </a:rPr>
              <a:t>3</a:t>
            </a:r>
            <a:endParaRPr lang="es-CL" sz="1800" b="1" dirty="0">
              <a:latin typeface="Montserrat" panose="00000500000000000000" pitchFamily="2" charset="0"/>
            </a:endParaRPr>
          </a:p>
        </p:txBody>
      </p:sp>
      <p:sp>
        <p:nvSpPr>
          <p:cNvPr id="50" name="Elipse 49">
            <a:extLst>
              <a:ext uri="{FF2B5EF4-FFF2-40B4-BE49-F238E27FC236}">
                <a16:creationId xmlns:a16="http://schemas.microsoft.com/office/drawing/2014/main" id="{FE9D5846-EFEB-EA5D-A41C-B538EDE1B2F0}"/>
              </a:ext>
            </a:extLst>
          </p:cNvPr>
          <p:cNvSpPr/>
          <p:nvPr/>
        </p:nvSpPr>
        <p:spPr>
          <a:xfrm>
            <a:off x="6448889" y="1851611"/>
            <a:ext cx="360000" cy="360000"/>
          </a:xfrm>
          <a:prstGeom prst="ellipse">
            <a:avLst/>
          </a:prstGeom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800" b="1" dirty="0">
                <a:latin typeface="Montserrat" panose="00000500000000000000" pitchFamily="2" charset="0"/>
              </a:rPr>
              <a:t>4</a:t>
            </a:r>
            <a:endParaRPr lang="es-CL" sz="1800" b="1" dirty="0">
              <a:latin typeface="Montserrat" panose="00000500000000000000" pitchFamily="2" charset="0"/>
            </a:endParaRPr>
          </a:p>
        </p:txBody>
      </p:sp>
      <p:grpSp>
        <p:nvGrpSpPr>
          <p:cNvPr id="59" name="Grupo 58">
            <a:extLst>
              <a:ext uri="{FF2B5EF4-FFF2-40B4-BE49-F238E27FC236}">
                <a16:creationId xmlns:a16="http://schemas.microsoft.com/office/drawing/2014/main" id="{E820FCA8-6386-68B5-AD74-292644481B42}"/>
              </a:ext>
            </a:extLst>
          </p:cNvPr>
          <p:cNvGrpSpPr/>
          <p:nvPr/>
        </p:nvGrpSpPr>
        <p:grpSpPr>
          <a:xfrm>
            <a:off x="456933" y="3773222"/>
            <a:ext cx="8083270" cy="994763"/>
            <a:chOff x="487049" y="3704798"/>
            <a:chExt cx="8083270" cy="994763"/>
          </a:xfrm>
        </p:grpSpPr>
        <p:pic>
          <p:nvPicPr>
            <p:cNvPr id="6146" name="Picture 2" descr="Bandera de Italia - Wikipedia, la enciclopedia libre">
              <a:extLst>
                <a:ext uri="{FF2B5EF4-FFF2-40B4-BE49-F238E27FC236}">
                  <a16:creationId xmlns:a16="http://schemas.microsoft.com/office/drawing/2014/main" id="{4546783A-BB15-670F-B3F3-32B957CDA3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049" y="3704798"/>
              <a:ext cx="1444040" cy="99476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8" name="Picture 4" descr="Bandera de la República Popular China - Wikipedia, la enciclopedia libre">
              <a:extLst>
                <a:ext uri="{FF2B5EF4-FFF2-40B4-BE49-F238E27FC236}">
                  <a16:creationId xmlns:a16="http://schemas.microsoft.com/office/drawing/2014/main" id="{0F57DE24-B04E-8F16-FC28-3727B5A98B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9335" y="3712936"/>
              <a:ext cx="1467729" cy="97848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Gráfico 57">
              <a:extLst>
                <a:ext uri="{FF2B5EF4-FFF2-40B4-BE49-F238E27FC236}">
                  <a16:creationId xmlns:a16="http://schemas.microsoft.com/office/drawing/2014/main" id="{5524D0A6-3D6B-BE11-C1BE-907222EBD7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795310" y="3712936"/>
              <a:ext cx="1467729" cy="97848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154" name="Picture 10" descr="Bandera de Corea del Sur - Wikipedia, la enciclopedia libre">
              <a:extLst>
                <a:ext uri="{FF2B5EF4-FFF2-40B4-BE49-F238E27FC236}">
                  <a16:creationId xmlns:a16="http://schemas.microsoft.com/office/drawing/2014/main" id="{C1285BC1-C52C-0AD9-53C5-0E832DB5C8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8612" y="3704798"/>
              <a:ext cx="1465897" cy="97848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6" name="Picture 12">
              <a:extLst>
                <a:ext uri="{FF2B5EF4-FFF2-40B4-BE49-F238E27FC236}">
                  <a16:creationId xmlns:a16="http://schemas.microsoft.com/office/drawing/2014/main" id="{E00F6DE4-8D18-7C76-339C-3E932A09C3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0082" y="3731806"/>
              <a:ext cx="1450237" cy="94074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0954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9"/>
          <p:cNvSpPr/>
          <p:nvPr/>
        </p:nvSpPr>
        <p:spPr>
          <a:xfrm>
            <a:off x="713225" y="2590875"/>
            <a:ext cx="2569500" cy="103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kern="300"/>
          </a:p>
        </p:txBody>
      </p:sp>
      <p:sp>
        <p:nvSpPr>
          <p:cNvPr id="287" name="Google Shape;287;p39"/>
          <p:cNvSpPr/>
          <p:nvPr/>
        </p:nvSpPr>
        <p:spPr>
          <a:xfrm>
            <a:off x="3282625" y="2279425"/>
            <a:ext cx="2569500" cy="103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kern="300"/>
          </a:p>
        </p:txBody>
      </p:sp>
      <p:sp>
        <p:nvSpPr>
          <p:cNvPr id="288" name="Google Shape;288;p39"/>
          <p:cNvSpPr/>
          <p:nvPr/>
        </p:nvSpPr>
        <p:spPr>
          <a:xfrm>
            <a:off x="5852025" y="1976450"/>
            <a:ext cx="2569500" cy="103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kern="300"/>
          </a:p>
        </p:txBody>
      </p:sp>
      <p:sp>
        <p:nvSpPr>
          <p:cNvPr id="289" name="Google Shape;289;p39"/>
          <p:cNvSpPr/>
          <p:nvPr/>
        </p:nvSpPr>
        <p:spPr>
          <a:xfrm rot="5400000">
            <a:off x="3029775" y="2435150"/>
            <a:ext cx="414600" cy="103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kern="300"/>
          </a:p>
        </p:txBody>
      </p:sp>
      <p:sp>
        <p:nvSpPr>
          <p:cNvPr id="290" name="Google Shape;290;p39"/>
          <p:cNvSpPr/>
          <p:nvPr/>
        </p:nvSpPr>
        <p:spPr>
          <a:xfrm rot="5400000">
            <a:off x="5600575" y="2127200"/>
            <a:ext cx="404700" cy="103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kern="300"/>
          </a:p>
        </p:txBody>
      </p:sp>
      <p:sp>
        <p:nvSpPr>
          <p:cNvPr id="291" name="Google Shape;291;p39"/>
          <p:cNvSpPr txBox="1">
            <a:spLocks noGrp="1"/>
          </p:cNvSpPr>
          <p:nvPr>
            <p:ph type="subTitle" idx="4294967295"/>
          </p:nvPr>
        </p:nvSpPr>
        <p:spPr>
          <a:xfrm>
            <a:off x="722475" y="2079650"/>
            <a:ext cx="24606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 kern="300" dirty="0">
                <a:solidFill>
                  <a:schemeClr val="accent1"/>
                </a:solidFill>
              </a:rPr>
              <a:t>Equipo</a:t>
            </a:r>
            <a:endParaRPr b="1" kern="300" dirty="0">
              <a:solidFill>
                <a:schemeClr val="accent1"/>
              </a:solidFill>
            </a:endParaRPr>
          </a:p>
        </p:txBody>
      </p:sp>
      <p:sp>
        <p:nvSpPr>
          <p:cNvPr id="292" name="Google Shape;292;p39"/>
          <p:cNvSpPr txBox="1">
            <a:spLocks noGrp="1"/>
          </p:cNvSpPr>
          <p:nvPr>
            <p:ph type="subTitle" idx="4294967295"/>
          </p:nvPr>
        </p:nvSpPr>
        <p:spPr>
          <a:xfrm>
            <a:off x="3184325" y="1764100"/>
            <a:ext cx="25621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Aft>
                <a:spcPts val="1600"/>
              </a:spcAft>
              <a:buNone/>
            </a:pPr>
            <a:r>
              <a:rPr lang="es-CL" b="1" kern="300" dirty="0">
                <a:solidFill>
                  <a:schemeClr val="accent1"/>
                </a:solidFill>
              </a:rPr>
              <a:t>Labor Principal</a:t>
            </a:r>
          </a:p>
        </p:txBody>
      </p:sp>
      <p:sp>
        <p:nvSpPr>
          <p:cNvPr id="293" name="Google Shape;293;p39"/>
          <p:cNvSpPr txBox="1">
            <a:spLocks noGrp="1"/>
          </p:cNvSpPr>
          <p:nvPr>
            <p:ph type="subTitle" idx="4294967295"/>
          </p:nvPr>
        </p:nvSpPr>
        <p:spPr>
          <a:xfrm>
            <a:off x="6366225" y="1471875"/>
            <a:ext cx="15411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 kern="300" dirty="0">
                <a:solidFill>
                  <a:schemeClr val="accent1"/>
                </a:solidFill>
              </a:rPr>
              <a:t>Aprendido</a:t>
            </a:r>
            <a:endParaRPr b="1" kern="300" dirty="0">
              <a:solidFill>
                <a:schemeClr val="accent1"/>
              </a:solidFill>
            </a:endParaRPr>
          </a:p>
        </p:txBody>
      </p:sp>
      <p:sp>
        <p:nvSpPr>
          <p:cNvPr id="297" name="Google Shape;297;p39"/>
          <p:cNvSpPr/>
          <p:nvPr/>
        </p:nvSpPr>
        <p:spPr>
          <a:xfrm flipH="1">
            <a:off x="50" y="4834275"/>
            <a:ext cx="4572000" cy="30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39"/>
          <p:cNvSpPr/>
          <p:nvPr/>
        </p:nvSpPr>
        <p:spPr>
          <a:xfrm flipH="1">
            <a:off x="4572000" y="4834275"/>
            <a:ext cx="4572000" cy="309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389;p44">
            <a:extLst>
              <a:ext uri="{FF2B5EF4-FFF2-40B4-BE49-F238E27FC236}">
                <a16:creationId xmlns:a16="http://schemas.microsoft.com/office/drawing/2014/main" id="{355A6CDC-3CFB-617F-6739-A96691DD546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7800" y="383175"/>
            <a:ext cx="7708200" cy="9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CL" kern="300" dirty="0"/>
              <a:t>Práctica Básica</a:t>
            </a:r>
            <a:br>
              <a:rPr lang="es-CL" kern="300" dirty="0"/>
            </a:br>
            <a:r>
              <a:rPr lang="es-CL" sz="1800" kern="300" dirty="0"/>
              <a:t>– 2022 –</a:t>
            </a:r>
            <a:endParaRPr sz="2000" kern="300" dirty="0"/>
          </a:p>
        </p:txBody>
      </p:sp>
      <p:pic>
        <p:nvPicPr>
          <p:cNvPr id="5" name="Picture 4" descr="Diagnósticos">
            <a:extLst>
              <a:ext uri="{FF2B5EF4-FFF2-40B4-BE49-F238E27FC236}">
                <a16:creationId xmlns:a16="http://schemas.microsoft.com/office/drawing/2014/main" id="{1BD12A88-B984-55A9-42A1-A0447B04F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4" y="99561"/>
            <a:ext cx="1062897" cy="49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ENIM 2023">
            <a:extLst>
              <a:ext uri="{FF2B5EF4-FFF2-40B4-BE49-F238E27FC236}">
                <a16:creationId xmlns:a16="http://schemas.microsoft.com/office/drawing/2014/main" id="{34E59B08-7B39-6382-4A7E-1C8A26442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371" y="96825"/>
            <a:ext cx="939829" cy="57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5BC6BE0-EC59-2FD3-9840-22FFD1F029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90361" y="83077"/>
            <a:ext cx="1251046" cy="529908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F8C6A2BB-B9E4-7327-F769-D6A20E9988EF}"/>
              </a:ext>
            </a:extLst>
          </p:cNvPr>
          <p:cNvSpPr txBox="1"/>
          <p:nvPr/>
        </p:nvSpPr>
        <p:spPr>
          <a:xfrm>
            <a:off x="713225" y="2799329"/>
            <a:ext cx="2575450" cy="1513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s-CL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sym typeface="Montserrat"/>
              </a:rPr>
              <a:t>Gerencia de Personas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lang="es-CL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sym typeface="Montserrat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s-CL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sym typeface="Montserrat"/>
              </a:rPr>
              <a:t>Encuestas internas</a:t>
            </a:r>
          </a:p>
          <a:p>
            <a:pPr marL="457200" marR="0" lvl="0" indent="-304800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A8CFF"/>
              </a:buClr>
              <a:buSzPts val="1200"/>
              <a:buFont typeface="Montserrat"/>
              <a:buChar char="●"/>
              <a:tabLst/>
              <a:defRPr/>
            </a:pPr>
            <a:r>
              <a:rPr kumimoji="0" lang="es-CL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sym typeface="Montserrat"/>
              </a:rPr>
              <a:t>Clima Laboral</a:t>
            </a:r>
          </a:p>
          <a:p>
            <a:pPr marL="457200" marR="0" lvl="0" indent="-3048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8CFF"/>
              </a:buClr>
              <a:buSzPts val="1200"/>
              <a:buFont typeface="Montserrat"/>
              <a:buChar char="●"/>
              <a:tabLst/>
              <a:defRPr/>
            </a:pPr>
            <a:r>
              <a:rPr lang="es-CL" dirty="0">
                <a:latin typeface="Montserrat"/>
                <a:sym typeface="Montserrat"/>
              </a:rPr>
              <a:t>Satisfacción</a:t>
            </a:r>
          </a:p>
          <a:p>
            <a:pPr marL="457200" marR="0" lvl="0" indent="-3048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8CFF"/>
              </a:buClr>
              <a:buSzPts val="1200"/>
              <a:buFont typeface="Montserrat"/>
              <a:buChar char="●"/>
              <a:tabLst/>
              <a:defRPr/>
            </a:pPr>
            <a:r>
              <a:rPr lang="es-CL" dirty="0">
                <a:latin typeface="Montserrat"/>
                <a:sym typeface="Montserrat"/>
              </a:rPr>
              <a:t>Gestión del talento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52CEDB8-4482-4E51-1928-377261CDC777}"/>
              </a:ext>
            </a:extLst>
          </p:cNvPr>
          <p:cNvSpPr txBox="1"/>
          <p:nvPr/>
        </p:nvSpPr>
        <p:spPr>
          <a:xfrm>
            <a:off x="3383325" y="2484950"/>
            <a:ext cx="2462650" cy="8669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s-CL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sym typeface="Montserrat"/>
              </a:rPr>
              <a:t>Análisis de los datos</a:t>
            </a:r>
          </a:p>
          <a:p>
            <a:pPr marL="457200" marR="0" lvl="0" indent="-304800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A8CFF"/>
              </a:buClr>
              <a:buSzPts val="1200"/>
              <a:buFont typeface="Montserrat"/>
              <a:buChar char="●"/>
              <a:tabLst/>
              <a:defRPr/>
            </a:pPr>
            <a:r>
              <a:rPr kumimoji="0" lang="es-CL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sym typeface="Montserrat"/>
              </a:rPr>
              <a:t>Microsoft Excel</a:t>
            </a:r>
          </a:p>
          <a:p>
            <a:pPr marL="457200" marR="0" lvl="0" indent="-3048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8CFF"/>
              </a:buClr>
              <a:buSzPts val="1200"/>
              <a:buFont typeface="Montserrat"/>
              <a:buChar char="●"/>
              <a:tabLst/>
              <a:defRPr/>
            </a:pPr>
            <a:r>
              <a:rPr lang="es-CL" dirty="0" err="1">
                <a:latin typeface="Montserrat"/>
                <a:sym typeface="Montserrat"/>
              </a:rPr>
              <a:t>Qualtrics</a:t>
            </a:r>
            <a:endParaRPr lang="es-CL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AE38DA2-9B6E-0E3A-DBE3-54D6B81440C7}"/>
              </a:ext>
            </a:extLst>
          </p:cNvPr>
          <p:cNvSpPr txBox="1"/>
          <p:nvPr/>
        </p:nvSpPr>
        <p:spPr>
          <a:xfrm>
            <a:off x="5949275" y="2177076"/>
            <a:ext cx="4572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304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8CFF"/>
              </a:buClr>
              <a:buSzPts val="1200"/>
              <a:buFont typeface="Montserrat"/>
              <a:buChar char="●"/>
              <a:tabLst/>
              <a:defRPr/>
            </a:pPr>
            <a:r>
              <a:rPr lang="es-CL" dirty="0">
                <a:latin typeface="Montserrat"/>
                <a:sym typeface="Montserrat"/>
              </a:rPr>
              <a:t>Manejo base de datos</a:t>
            </a:r>
          </a:p>
          <a:p>
            <a:pPr marL="457200" marR="0" lvl="0" indent="-304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8CFF"/>
              </a:buClr>
              <a:buSzPts val="1200"/>
              <a:buFont typeface="Montserrat"/>
              <a:buChar char="●"/>
              <a:tabLst/>
              <a:defRPr/>
            </a:pPr>
            <a:r>
              <a:rPr kumimoji="0" lang="es-CL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sym typeface="Montserrat"/>
              </a:rPr>
              <a:t>Creación de gráficos:</a:t>
            </a:r>
          </a:p>
          <a:p>
            <a:pPr marL="914400" marR="0" lvl="1" indent="-304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8CFF"/>
              </a:buClr>
              <a:buSzPts val="1200"/>
              <a:buFont typeface="Montserrat"/>
              <a:buChar char="○"/>
              <a:tabLst/>
              <a:defRPr/>
            </a:pPr>
            <a:r>
              <a:rPr kumimoji="0" lang="es-CL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sym typeface="Montserrat"/>
              </a:rPr>
              <a:t>Área</a:t>
            </a:r>
          </a:p>
          <a:p>
            <a:pPr marL="914400" marR="0" lvl="1" indent="-304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8CFF"/>
              </a:buClr>
              <a:buSzPts val="1200"/>
              <a:buFont typeface="Montserrat"/>
              <a:buChar char="○"/>
              <a:tabLst/>
              <a:defRPr/>
            </a:pPr>
            <a:r>
              <a:rPr kumimoji="0" lang="es-CL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sym typeface="Montserrat"/>
              </a:rPr>
              <a:t>Gerencia</a:t>
            </a:r>
            <a:endParaRPr lang="es-CL" dirty="0">
              <a:latin typeface="Montserrat"/>
              <a:sym typeface="Montserrat"/>
            </a:endParaRPr>
          </a:p>
          <a:p>
            <a:pPr marL="457200" lvl="0" indent="-304800">
              <a:buClr>
                <a:srgbClr val="4A8CFF"/>
              </a:buClr>
              <a:buSzPts val="1200"/>
              <a:buFont typeface="Montserrat"/>
              <a:buChar char="●"/>
              <a:defRPr/>
            </a:pPr>
            <a:r>
              <a:rPr lang="es-CL" dirty="0">
                <a:latin typeface="Montserrat"/>
                <a:sym typeface="Montserrat"/>
              </a:rPr>
              <a:t>Elaboración de informes </a:t>
            </a:r>
          </a:p>
          <a:p>
            <a:pPr marL="457200" lvl="0" indent="-304800">
              <a:buClr>
                <a:srgbClr val="4A8CFF"/>
              </a:buClr>
              <a:buSzPts val="1200"/>
              <a:buFont typeface="Montserrat"/>
              <a:buChar char="●"/>
              <a:defRPr/>
            </a:pPr>
            <a:r>
              <a:rPr lang="es-CL" dirty="0">
                <a:latin typeface="Montserrat"/>
                <a:sym typeface="Montserrat"/>
              </a:rPr>
              <a:t>Presentaciones internas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>
          <a:extLst>
            <a:ext uri="{FF2B5EF4-FFF2-40B4-BE49-F238E27FC236}">
              <a16:creationId xmlns:a16="http://schemas.microsoft.com/office/drawing/2014/main" id="{1E744460-E1B5-BE49-8A89-6225188884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4">
            <a:extLst>
              <a:ext uri="{FF2B5EF4-FFF2-40B4-BE49-F238E27FC236}">
                <a16:creationId xmlns:a16="http://schemas.microsoft.com/office/drawing/2014/main" id="{93E6756F-9CE0-0318-9468-F110B62A7D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7800" y="383175"/>
            <a:ext cx="7708200" cy="9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CL" kern="300" dirty="0"/>
              <a:t>Práctica Profesional</a:t>
            </a:r>
            <a:br>
              <a:rPr lang="es-CL" kern="300" dirty="0"/>
            </a:br>
            <a:r>
              <a:rPr lang="es-CL" sz="1800" kern="300" dirty="0"/>
              <a:t>– 2025 –</a:t>
            </a:r>
            <a:endParaRPr sz="2000" kern="300" dirty="0"/>
          </a:p>
        </p:txBody>
      </p:sp>
      <p:pic>
        <p:nvPicPr>
          <p:cNvPr id="3" name="Picture 4" descr="Diagnósticos">
            <a:extLst>
              <a:ext uri="{FF2B5EF4-FFF2-40B4-BE49-F238E27FC236}">
                <a16:creationId xmlns:a16="http://schemas.microsoft.com/office/drawing/2014/main" id="{A19C550B-BF1F-A1DF-0151-BBB37D336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4" y="99561"/>
            <a:ext cx="1062897" cy="49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ENIM 2023">
            <a:extLst>
              <a:ext uri="{FF2B5EF4-FFF2-40B4-BE49-F238E27FC236}">
                <a16:creationId xmlns:a16="http://schemas.microsoft.com/office/drawing/2014/main" id="{DA590E47-803F-9B00-99F4-D788AE58E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371" y="96825"/>
            <a:ext cx="939829" cy="57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EBE3A87-D9CA-DC10-7E61-38BC7AFF06B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90361" y="83077"/>
            <a:ext cx="1251046" cy="529908"/>
          </a:xfrm>
          <a:prstGeom prst="rect">
            <a:avLst/>
          </a:prstGeom>
        </p:spPr>
      </p:pic>
      <p:sp>
        <p:nvSpPr>
          <p:cNvPr id="2" name="Google Shape;286;p39">
            <a:extLst>
              <a:ext uri="{FF2B5EF4-FFF2-40B4-BE49-F238E27FC236}">
                <a16:creationId xmlns:a16="http://schemas.microsoft.com/office/drawing/2014/main" id="{DC394425-CA8B-92AE-6FCD-5AD6E4C4F8C1}"/>
              </a:ext>
            </a:extLst>
          </p:cNvPr>
          <p:cNvSpPr/>
          <p:nvPr/>
        </p:nvSpPr>
        <p:spPr>
          <a:xfrm>
            <a:off x="276540" y="2418345"/>
            <a:ext cx="2816407" cy="103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kern="300"/>
          </a:p>
        </p:txBody>
      </p:sp>
      <p:sp>
        <p:nvSpPr>
          <p:cNvPr id="6" name="Google Shape;287;p39">
            <a:extLst>
              <a:ext uri="{FF2B5EF4-FFF2-40B4-BE49-F238E27FC236}">
                <a16:creationId xmlns:a16="http://schemas.microsoft.com/office/drawing/2014/main" id="{4FF6B65B-95C8-CBB9-8A94-CC0DEEA79CF7}"/>
              </a:ext>
            </a:extLst>
          </p:cNvPr>
          <p:cNvSpPr/>
          <p:nvPr/>
        </p:nvSpPr>
        <p:spPr>
          <a:xfrm>
            <a:off x="3092847" y="2106895"/>
            <a:ext cx="2569500" cy="103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kern="300"/>
          </a:p>
        </p:txBody>
      </p:sp>
      <p:sp>
        <p:nvSpPr>
          <p:cNvPr id="7" name="Google Shape;288;p39">
            <a:extLst>
              <a:ext uri="{FF2B5EF4-FFF2-40B4-BE49-F238E27FC236}">
                <a16:creationId xmlns:a16="http://schemas.microsoft.com/office/drawing/2014/main" id="{DBA39348-4A67-2D38-4E5E-34AF00113DDE}"/>
              </a:ext>
            </a:extLst>
          </p:cNvPr>
          <p:cNvSpPr/>
          <p:nvPr/>
        </p:nvSpPr>
        <p:spPr>
          <a:xfrm>
            <a:off x="5662247" y="1803920"/>
            <a:ext cx="3224578" cy="103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kern="300"/>
          </a:p>
        </p:txBody>
      </p:sp>
      <p:sp>
        <p:nvSpPr>
          <p:cNvPr id="8" name="Google Shape;289;p39">
            <a:extLst>
              <a:ext uri="{FF2B5EF4-FFF2-40B4-BE49-F238E27FC236}">
                <a16:creationId xmlns:a16="http://schemas.microsoft.com/office/drawing/2014/main" id="{DA77A540-967A-83FA-1146-C2A3EC5F2A3C}"/>
              </a:ext>
            </a:extLst>
          </p:cNvPr>
          <p:cNvSpPr/>
          <p:nvPr/>
        </p:nvSpPr>
        <p:spPr>
          <a:xfrm rot="5400000">
            <a:off x="2839997" y="2262620"/>
            <a:ext cx="414600" cy="103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kern="300"/>
          </a:p>
        </p:txBody>
      </p:sp>
      <p:sp>
        <p:nvSpPr>
          <p:cNvPr id="9" name="Google Shape;290;p39">
            <a:extLst>
              <a:ext uri="{FF2B5EF4-FFF2-40B4-BE49-F238E27FC236}">
                <a16:creationId xmlns:a16="http://schemas.microsoft.com/office/drawing/2014/main" id="{9F534EDA-1BC6-9408-CE75-F435ECDC10FE}"/>
              </a:ext>
            </a:extLst>
          </p:cNvPr>
          <p:cNvSpPr/>
          <p:nvPr/>
        </p:nvSpPr>
        <p:spPr>
          <a:xfrm rot="5400000">
            <a:off x="5410797" y="1954670"/>
            <a:ext cx="404700" cy="103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kern="300"/>
          </a:p>
        </p:txBody>
      </p:sp>
      <p:sp>
        <p:nvSpPr>
          <p:cNvPr id="10" name="Google Shape;291;p39">
            <a:extLst>
              <a:ext uri="{FF2B5EF4-FFF2-40B4-BE49-F238E27FC236}">
                <a16:creationId xmlns:a16="http://schemas.microsoft.com/office/drawing/2014/main" id="{E3153C55-4B8F-2336-CEB6-FED2A234F01D}"/>
              </a:ext>
            </a:extLst>
          </p:cNvPr>
          <p:cNvSpPr txBox="1">
            <a:spLocks/>
          </p:cNvSpPr>
          <p:nvPr/>
        </p:nvSpPr>
        <p:spPr>
          <a:xfrm>
            <a:off x="257175" y="1907120"/>
            <a:ext cx="2736122" cy="4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ctr">
              <a:spcAft>
                <a:spcPts val="1600"/>
              </a:spcAft>
              <a:buFont typeface="Montserrat"/>
              <a:buNone/>
            </a:pPr>
            <a:r>
              <a:rPr lang="es-CL" b="1" kern="300" dirty="0">
                <a:solidFill>
                  <a:schemeClr val="accent1"/>
                </a:solidFill>
              </a:rPr>
              <a:t>Área de trabajo</a:t>
            </a:r>
          </a:p>
        </p:txBody>
      </p:sp>
      <p:sp>
        <p:nvSpPr>
          <p:cNvPr id="11" name="Google Shape;292;p39">
            <a:extLst>
              <a:ext uri="{FF2B5EF4-FFF2-40B4-BE49-F238E27FC236}">
                <a16:creationId xmlns:a16="http://schemas.microsoft.com/office/drawing/2014/main" id="{E9C32296-02E0-7A0C-357A-333B4CF400AD}"/>
              </a:ext>
            </a:extLst>
          </p:cNvPr>
          <p:cNvSpPr txBox="1">
            <a:spLocks/>
          </p:cNvSpPr>
          <p:nvPr/>
        </p:nvSpPr>
        <p:spPr>
          <a:xfrm>
            <a:off x="2994547" y="1591570"/>
            <a:ext cx="2562100" cy="4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ctr">
              <a:spcAft>
                <a:spcPts val="1600"/>
              </a:spcAft>
              <a:buFont typeface="Montserrat"/>
              <a:buNone/>
            </a:pPr>
            <a:r>
              <a:rPr lang="es-CL" b="1" kern="300" dirty="0">
                <a:solidFill>
                  <a:schemeClr val="accent1"/>
                </a:solidFill>
              </a:rPr>
              <a:t>Objetivo Principal</a:t>
            </a:r>
          </a:p>
        </p:txBody>
      </p:sp>
      <p:sp>
        <p:nvSpPr>
          <p:cNvPr id="12" name="Google Shape;293;p39">
            <a:extLst>
              <a:ext uri="{FF2B5EF4-FFF2-40B4-BE49-F238E27FC236}">
                <a16:creationId xmlns:a16="http://schemas.microsoft.com/office/drawing/2014/main" id="{38D00FF3-0A9E-1523-F62B-29EC69DC6DAA}"/>
              </a:ext>
            </a:extLst>
          </p:cNvPr>
          <p:cNvSpPr txBox="1">
            <a:spLocks/>
          </p:cNvSpPr>
          <p:nvPr/>
        </p:nvSpPr>
        <p:spPr>
          <a:xfrm>
            <a:off x="5556647" y="1299345"/>
            <a:ext cx="3330178" cy="4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ctr">
              <a:spcAft>
                <a:spcPts val="1600"/>
              </a:spcAft>
              <a:buFont typeface="Montserrat"/>
              <a:buNone/>
            </a:pPr>
            <a:r>
              <a:rPr lang="es-CL" b="1" kern="300" dirty="0">
                <a:solidFill>
                  <a:schemeClr val="accent1"/>
                </a:solidFill>
              </a:rPr>
              <a:t>Aprendido</a:t>
            </a:r>
          </a:p>
        </p:txBody>
      </p:sp>
      <p:sp>
        <p:nvSpPr>
          <p:cNvPr id="13" name="Google Shape;297;p39">
            <a:extLst>
              <a:ext uri="{FF2B5EF4-FFF2-40B4-BE49-F238E27FC236}">
                <a16:creationId xmlns:a16="http://schemas.microsoft.com/office/drawing/2014/main" id="{5696A458-36EE-E187-CA0C-1630BC5FB2D9}"/>
              </a:ext>
            </a:extLst>
          </p:cNvPr>
          <p:cNvSpPr/>
          <p:nvPr/>
        </p:nvSpPr>
        <p:spPr>
          <a:xfrm flipH="1">
            <a:off x="-17204" y="4834275"/>
            <a:ext cx="4572000" cy="30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298;p39">
            <a:extLst>
              <a:ext uri="{FF2B5EF4-FFF2-40B4-BE49-F238E27FC236}">
                <a16:creationId xmlns:a16="http://schemas.microsoft.com/office/drawing/2014/main" id="{37228EA0-C321-A585-1E97-FCD867012D53}"/>
              </a:ext>
            </a:extLst>
          </p:cNvPr>
          <p:cNvSpPr/>
          <p:nvPr/>
        </p:nvSpPr>
        <p:spPr>
          <a:xfrm flipH="1">
            <a:off x="4554746" y="4834275"/>
            <a:ext cx="4572000" cy="309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EEA305A-7A08-A9EB-CD07-D1A440389389}"/>
              </a:ext>
            </a:extLst>
          </p:cNvPr>
          <p:cNvSpPr txBox="1"/>
          <p:nvPr/>
        </p:nvSpPr>
        <p:spPr>
          <a:xfrm>
            <a:off x="209717" y="2626799"/>
            <a:ext cx="2889180" cy="8669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s-CL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sym typeface="Montserrat"/>
              </a:rPr>
              <a:t>Gerencia Comercial Nacional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lang="es-CL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sym typeface="Montserrat"/>
            </a:endParaRPr>
          </a:p>
          <a:p>
            <a:pPr marL="457200" marR="0" lvl="0" indent="-3048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A8CFF"/>
              </a:buClr>
              <a:buSzPts val="1200"/>
              <a:buFont typeface="Montserrat"/>
              <a:buChar char="●"/>
              <a:tabLst/>
              <a:defRPr/>
            </a:pPr>
            <a:r>
              <a:rPr lang="es-CL" dirty="0" err="1">
                <a:latin typeface="Montserrat"/>
                <a:sym typeface="Montserrat"/>
              </a:rPr>
              <a:t>Economics</a:t>
            </a:r>
            <a:r>
              <a:rPr lang="es-CL" dirty="0">
                <a:latin typeface="Montserrat"/>
                <a:sym typeface="Montserrat"/>
              </a:rPr>
              <a:t> NPS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CEBD0DCB-A305-B277-7C84-8825C54B24B9}"/>
              </a:ext>
            </a:extLst>
          </p:cNvPr>
          <p:cNvSpPr txBox="1"/>
          <p:nvPr/>
        </p:nvSpPr>
        <p:spPr>
          <a:xfrm>
            <a:off x="5612851" y="1970042"/>
            <a:ext cx="457200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304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8CFF"/>
              </a:buClr>
              <a:buSzPts val="1200"/>
              <a:buFont typeface="Montserrat"/>
              <a:buChar char="●"/>
              <a:tabLst/>
              <a:defRPr/>
            </a:pPr>
            <a:r>
              <a:rPr lang="es-CL" dirty="0">
                <a:latin typeface="Montserrat"/>
                <a:sym typeface="Montserrat"/>
              </a:rPr>
              <a:t>Modelo de machine </a:t>
            </a:r>
            <a:r>
              <a:rPr lang="es-CL" dirty="0" err="1">
                <a:latin typeface="Montserrat"/>
                <a:sym typeface="Montserrat"/>
              </a:rPr>
              <a:t>learning</a:t>
            </a:r>
            <a:endParaRPr kumimoji="0" lang="es-CL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sym typeface="Montserrat"/>
            </a:endParaRPr>
          </a:p>
          <a:p>
            <a:pPr marL="914400" marR="0" lvl="1" indent="-304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8CFF"/>
              </a:buClr>
              <a:buSzPts val="1200"/>
              <a:buFont typeface="Montserrat"/>
              <a:buChar char="○"/>
              <a:tabLst/>
              <a:defRPr/>
            </a:pPr>
            <a:r>
              <a:rPr lang="es-CL" dirty="0">
                <a:latin typeface="Montserrat"/>
                <a:sym typeface="Montserrat"/>
              </a:rPr>
              <a:t>Regresión lineal</a:t>
            </a:r>
          </a:p>
          <a:p>
            <a:pPr marL="914400" marR="0" lvl="1" indent="-304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8CFF"/>
              </a:buClr>
              <a:buSzPts val="1200"/>
              <a:buFont typeface="Montserrat"/>
              <a:buChar char="○"/>
              <a:tabLst/>
              <a:defRPr/>
            </a:pPr>
            <a:r>
              <a:rPr lang="es-CL" dirty="0">
                <a:latin typeface="Montserrat"/>
                <a:sym typeface="Montserrat"/>
              </a:rPr>
              <a:t>Ridge</a:t>
            </a:r>
          </a:p>
          <a:p>
            <a:pPr marL="914400" marR="0" lvl="1" indent="-304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8CFF"/>
              </a:buClr>
              <a:buSzPts val="1200"/>
              <a:buFont typeface="Montserrat"/>
              <a:buChar char="○"/>
              <a:tabLst/>
              <a:defRPr/>
            </a:pPr>
            <a:r>
              <a:rPr lang="es-CL" dirty="0">
                <a:latin typeface="Montserrat"/>
                <a:sym typeface="Montserrat"/>
              </a:rPr>
              <a:t>Lasso</a:t>
            </a:r>
          </a:p>
          <a:p>
            <a:pPr marL="914400" marR="0" lvl="1" indent="-304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8CFF"/>
              </a:buClr>
              <a:buSzPts val="1200"/>
              <a:buFont typeface="Montserrat"/>
              <a:buChar char="○"/>
              <a:tabLst/>
              <a:defRPr/>
            </a:pPr>
            <a:r>
              <a:rPr lang="es-CL" dirty="0" err="1">
                <a:latin typeface="Montserrat"/>
                <a:sym typeface="Montserrat"/>
              </a:rPr>
              <a:t>Random</a:t>
            </a:r>
            <a:r>
              <a:rPr lang="es-CL" dirty="0">
                <a:latin typeface="Montserrat"/>
                <a:sym typeface="Montserrat"/>
              </a:rPr>
              <a:t> Forest</a:t>
            </a:r>
          </a:p>
          <a:p>
            <a:pPr marL="457200" lvl="0" indent="-304800">
              <a:buClr>
                <a:srgbClr val="4A8CFF"/>
              </a:buClr>
              <a:buSzPts val="1200"/>
              <a:buFont typeface="Montserrat"/>
              <a:buChar char="●"/>
              <a:defRPr/>
            </a:pPr>
            <a:r>
              <a:rPr lang="es-CL" dirty="0">
                <a:latin typeface="Montserrat"/>
                <a:sym typeface="Montserrat"/>
              </a:rPr>
              <a:t>Elaboración de informes </a:t>
            </a:r>
          </a:p>
          <a:p>
            <a:pPr marL="457200" lvl="0" indent="-304800">
              <a:buClr>
                <a:srgbClr val="4A8CFF"/>
              </a:buClr>
              <a:buSzPts val="1200"/>
              <a:buFont typeface="Montserrat"/>
              <a:buChar char="●"/>
              <a:defRPr/>
            </a:pPr>
            <a:r>
              <a:rPr lang="es-CL" dirty="0">
                <a:latin typeface="Montserrat"/>
                <a:sym typeface="Montserrat"/>
              </a:rPr>
              <a:t>Presentaciones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1805C83-BC92-EBB1-B9FB-37EE38A2A7DA}"/>
              </a:ext>
            </a:extLst>
          </p:cNvPr>
          <p:cNvSpPr txBox="1"/>
          <p:nvPr/>
        </p:nvSpPr>
        <p:spPr>
          <a:xfrm>
            <a:off x="3135522" y="2263074"/>
            <a:ext cx="2575450" cy="21595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s-CL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sym typeface="Montserrat"/>
              </a:rPr>
              <a:t>Modelar la relación entre el índice de satisfacción del cliente (NPS) y las ganancias</a:t>
            </a:r>
            <a:endParaRPr kumimoji="0" lang="es-CL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sym typeface="Montserrat"/>
            </a:endParaRPr>
          </a:p>
          <a:p>
            <a:pPr marL="457200" marR="0" lvl="0" indent="-3048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A8CFF"/>
              </a:buClr>
              <a:buSzPts val="1200"/>
              <a:buFont typeface="Montserrat"/>
              <a:buChar char="●"/>
              <a:tabLst/>
              <a:defRPr/>
            </a:pPr>
            <a:r>
              <a:rPr lang="es-CL" dirty="0" err="1">
                <a:latin typeface="Montserrat"/>
                <a:sym typeface="Montserrat"/>
              </a:rPr>
              <a:t>Databricks</a:t>
            </a:r>
            <a:endParaRPr lang="es-CL" dirty="0">
              <a:latin typeface="Montserrat"/>
              <a:sym typeface="Montserrat"/>
            </a:endParaRPr>
          </a:p>
          <a:p>
            <a:pPr marL="914400" lvl="1" indent="-304800">
              <a:buClr>
                <a:srgbClr val="4A8CFF"/>
              </a:buClr>
              <a:buSzPts val="1200"/>
              <a:buFont typeface="Montserrat"/>
              <a:buChar char="○"/>
              <a:defRPr/>
            </a:pPr>
            <a:r>
              <a:rPr lang="es-CL" dirty="0">
                <a:latin typeface="Montserrat"/>
                <a:sym typeface="Montserrat"/>
              </a:rPr>
              <a:t>Python</a:t>
            </a:r>
          </a:p>
          <a:p>
            <a:pPr marL="914400" lvl="1" indent="-304800">
              <a:buClr>
                <a:srgbClr val="4A8CFF"/>
              </a:buClr>
              <a:buSzPts val="1200"/>
              <a:buFont typeface="Montserrat"/>
              <a:buChar char="○"/>
              <a:defRPr/>
            </a:pPr>
            <a:r>
              <a:rPr lang="es-CL" dirty="0">
                <a:latin typeface="Montserrat"/>
                <a:sym typeface="Montserrat"/>
              </a:rPr>
              <a:t>SQL</a:t>
            </a:r>
          </a:p>
          <a:p>
            <a:pPr marL="914400" lvl="1" indent="-304800">
              <a:buClr>
                <a:srgbClr val="4A8CFF"/>
              </a:buClr>
              <a:buSzPts val="1200"/>
              <a:buFont typeface="Montserrat"/>
              <a:buChar char="○"/>
              <a:defRPr/>
            </a:pPr>
            <a:r>
              <a:rPr lang="es-CL" dirty="0">
                <a:latin typeface="Montserrat"/>
                <a:sym typeface="Montserrat"/>
              </a:rPr>
              <a:t>R</a:t>
            </a:r>
          </a:p>
          <a:p>
            <a:pPr marL="457200" lvl="0" indent="-304800">
              <a:buClr>
                <a:srgbClr val="4A8CFF"/>
              </a:buClr>
              <a:buSzPts val="1200"/>
              <a:buFont typeface="Montserrat"/>
              <a:buChar char="●"/>
              <a:defRPr/>
            </a:pPr>
            <a:r>
              <a:rPr lang="es-CL" dirty="0">
                <a:latin typeface="Montserrat"/>
                <a:sym typeface="Montserrat"/>
              </a:rPr>
              <a:t>Azure</a:t>
            </a:r>
          </a:p>
        </p:txBody>
      </p:sp>
    </p:spTree>
    <p:extLst>
      <p:ext uri="{BB962C8B-B14F-4D97-AF65-F5344CB8AC3E}">
        <p14:creationId xmlns:p14="http://schemas.microsoft.com/office/powerpoint/2010/main" val="1779207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0"/>
          <p:cNvSpPr/>
          <p:nvPr/>
        </p:nvSpPr>
        <p:spPr>
          <a:xfrm>
            <a:off x="5089900" y="3266400"/>
            <a:ext cx="2787600" cy="119452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40"/>
          <p:cNvSpPr/>
          <p:nvPr/>
        </p:nvSpPr>
        <p:spPr>
          <a:xfrm>
            <a:off x="5089900" y="1633725"/>
            <a:ext cx="2787600" cy="1121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40"/>
          <p:cNvSpPr/>
          <p:nvPr/>
        </p:nvSpPr>
        <p:spPr>
          <a:xfrm>
            <a:off x="1643775" y="3266399"/>
            <a:ext cx="2787600" cy="119452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40"/>
          <p:cNvSpPr/>
          <p:nvPr/>
        </p:nvSpPr>
        <p:spPr>
          <a:xfrm>
            <a:off x="1643775" y="1633725"/>
            <a:ext cx="2787600" cy="1121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40"/>
          <p:cNvSpPr/>
          <p:nvPr/>
        </p:nvSpPr>
        <p:spPr>
          <a:xfrm>
            <a:off x="5089825" y="2938650"/>
            <a:ext cx="2787600" cy="34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40"/>
          <p:cNvSpPr/>
          <p:nvPr/>
        </p:nvSpPr>
        <p:spPr>
          <a:xfrm>
            <a:off x="5089900" y="1293525"/>
            <a:ext cx="2787600" cy="34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40"/>
          <p:cNvSpPr/>
          <p:nvPr/>
        </p:nvSpPr>
        <p:spPr>
          <a:xfrm>
            <a:off x="1643775" y="2938650"/>
            <a:ext cx="2787600" cy="34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40"/>
          <p:cNvSpPr/>
          <p:nvPr/>
        </p:nvSpPr>
        <p:spPr>
          <a:xfrm>
            <a:off x="1643775" y="1293525"/>
            <a:ext cx="2787600" cy="34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40"/>
          <p:cNvSpPr txBox="1">
            <a:spLocks noGrp="1"/>
          </p:cNvSpPr>
          <p:nvPr>
            <p:ph type="title"/>
          </p:nvPr>
        </p:nvSpPr>
        <p:spPr>
          <a:xfrm>
            <a:off x="717800" y="486688"/>
            <a:ext cx="770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Desafíos y Aprendizajes</a:t>
            </a:r>
            <a:endParaRPr dirty="0"/>
          </a:p>
        </p:txBody>
      </p:sp>
      <p:sp>
        <p:nvSpPr>
          <p:cNvPr id="312" name="Google Shape;312;p40"/>
          <p:cNvSpPr txBox="1">
            <a:spLocks noGrp="1"/>
          </p:cNvSpPr>
          <p:nvPr>
            <p:ph type="subTitle" idx="1"/>
          </p:nvPr>
        </p:nvSpPr>
        <p:spPr>
          <a:xfrm>
            <a:off x="1878275" y="1251675"/>
            <a:ext cx="2787600" cy="4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 dirty="0"/>
              <a:t>Herramientas nuevas</a:t>
            </a:r>
            <a:endParaRPr sz="1400" dirty="0"/>
          </a:p>
        </p:txBody>
      </p:sp>
      <p:sp>
        <p:nvSpPr>
          <p:cNvPr id="313" name="Google Shape;313;p40"/>
          <p:cNvSpPr txBox="1">
            <a:spLocks noGrp="1"/>
          </p:cNvSpPr>
          <p:nvPr>
            <p:ph type="subTitle" idx="2"/>
          </p:nvPr>
        </p:nvSpPr>
        <p:spPr>
          <a:xfrm>
            <a:off x="1643775" y="1709197"/>
            <a:ext cx="2787600" cy="8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-MX" dirty="0"/>
              <a:t>Excel avanzado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-MX" dirty="0" err="1"/>
              <a:t>Qualtricks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Databricks</a:t>
            </a:r>
          </a:p>
          <a:p>
            <a:pPr lvl="0" indent="-317500">
              <a:buSzPts val="1400"/>
              <a:buChar char="●"/>
            </a:pPr>
            <a:r>
              <a:rPr lang="en" dirty="0"/>
              <a:t>Azure </a:t>
            </a:r>
            <a:r>
              <a:rPr lang="en" sz="1200" dirty="0"/>
              <a:t>(Python – SQL – R)</a:t>
            </a:r>
            <a:endParaRPr dirty="0"/>
          </a:p>
        </p:txBody>
      </p:sp>
      <p:sp>
        <p:nvSpPr>
          <p:cNvPr id="314" name="Google Shape;314;p40"/>
          <p:cNvSpPr txBox="1">
            <a:spLocks noGrp="1"/>
          </p:cNvSpPr>
          <p:nvPr>
            <p:ph type="subTitle" idx="3"/>
          </p:nvPr>
        </p:nvSpPr>
        <p:spPr>
          <a:xfrm>
            <a:off x="5351497" y="1251675"/>
            <a:ext cx="2787600" cy="4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 dirty="0"/>
              <a:t>Salir de la comodidad</a:t>
            </a:r>
            <a:endParaRPr sz="1400" dirty="0"/>
          </a:p>
        </p:txBody>
      </p:sp>
      <p:sp>
        <p:nvSpPr>
          <p:cNvPr id="315" name="Google Shape;315;p40"/>
          <p:cNvSpPr txBox="1">
            <a:spLocks noGrp="1"/>
          </p:cNvSpPr>
          <p:nvPr>
            <p:ph type="subTitle" idx="4"/>
          </p:nvPr>
        </p:nvSpPr>
        <p:spPr>
          <a:xfrm>
            <a:off x="5089825" y="1744282"/>
            <a:ext cx="2800536" cy="8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-MX" dirty="0"/>
              <a:t>Información que no venía limpia ni estructurada</a:t>
            </a:r>
            <a:endParaRPr dirty="0"/>
          </a:p>
        </p:txBody>
      </p:sp>
      <p:sp>
        <p:nvSpPr>
          <p:cNvPr id="316" name="Google Shape;316;p40"/>
          <p:cNvSpPr txBox="1">
            <a:spLocks noGrp="1"/>
          </p:cNvSpPr>
          <p:nvPr>
            <p:ph type="subTitle" idx="5"/>
          </p:nvPr>
        </p:nvSpPr>
        <p:spPr>
          <a:xfrm>
            <a:off x="1878275" y="2898148"/>
            <a:ext cx="2787600" cy="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 dirty="0"/>
              <a:t>Habilidades blandas</a:t>
            </a:r>
            <a:endParaRPr sz="1400" dirty="0"/>
          </a:p>
        </p:txBody>
      </p:sp>
      <p:sp>
        <p:nvSpPr>
          <p:cNvPr id="317" name="Google Shape;317;p40"/>
          <p:cNvSpPr txBox="1">
            <a:spLocks noGrp="1"/>
          </p:cNvSpPr>
          <p:nvPr>
            <p:ph type="subTitle" idx="6"/>
          </p:nvPr>
        </p:nvSpPr>
        <p:spPr>
          <a:xfrm>
            <a:off x="1643775" y="3390754"/>
            <a:ext cx="2787600" cy="8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Saber comunicar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Participar en reuniones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Hacer preguntas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Escuchar activamente</a:t>
            </a:r>
            <a:endParaRPr dirty="0"/>
          </a:p>
        </p:txBody>
      </p:sp>
      <p:sp>
        <p:nvSpPr>
          <p:cNvPr id="318" name="Google Shape;318;p40"/>
          <p:cNvSpPr txBox="1">
            <a:spLocks noGrp="1"/>
          </p:cNvSpPr>
          <p:nvPr>
            <p:ph type="subTitle" idx="7"/>
          </p:nvPr>
        </p:nvSpPr>
        <p:spPr>
          <a:xfrm>
            <a:off x="5351425" y="2898156"/>
            <a:ext cx="2787600" cy="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 dirty="0"/>
              <a:t>Trabajo bajo presión</a:t>
            </a:r>
            <a:endParaRPr sz="1400" dirty="0"/>
          </a:p>
        </p:txBody>
      </p:sp>
      <p:sp>
        <p:nvSpPr>
          <p:cNvPr id="319" name="Google Shape;319;p40"/>
          <p:cNvSpPr txBox="1">
            <a:spLocks noGrp="1"/>
          </p:cNvSpPr>
          <p:nvPr>
            <p:ph type="subTitle" idx="8"/>
          </p:nvPr>
        </p:nvSpPr>
        <p:spPr>
          <a:xfrm>
            <a:off x="5089825" y="3390754"/>
            <a:ext cx="3049200" cy="8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-MX" dirty="0"/>
              <a:t>Cumplir plazos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Hacer presentaciones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Documentar avance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dirty="0"/>
          </a:p>
        </p:txBody>
      </p:sp>
      <p:sp>
        <p:nvSpPr>
          <p:cNvPr id="320" name="Google Shape;320;p40"/>
          <p:cNvSpPr/>
          <p:nvPr/>
        </p:nvSpPr>
        <p:spPr>
          <a:xfrm>
            <a:off x="1048050" y="1296475"/>
            <a:ext cx="406200" cy="1458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40"/>
          <p:cNvSpPr/>
          <p:nvPr/>
        </p:nvSpPr>
        <p:spPr>
          <a:xfrm>
            <a:off x="1048125" y="2939400"/>
            <a:ext cx="406200" cy="152152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40"/>
          <p:cNvSpPr txBox="1">
            <a:spLocks noGrp="1"/>
          </p:cNvSpPr>
          <p:nvPr>
            <p:ph type="subTitle" idx="9"/>
          </p:nvPr>
        </p:nvSpPr>
        <p:spPr>
          <a:xfrm rot="-5400803">
            <a:off x="609009" y="1779468"/>
            <a:ext cx="12843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 dirty="0"/>
              <a:t>Desafíos</a:t>
            </a:r>
            <a:endParaRPr sz="1400" dirty="0"/>
          </a:p>
        </p:txBody>
      </p:sp>
      <p:sp>
        <p:nvSpPr>
          <p:cNvPr id="323" name="Google Shape;323;p40"/>
          <p:cNvSpPr txBox="1">
            <a:spLocks noGrp="1"/>
          </p:cNvSpPr>
          <p:nvPr>
            <p:ph type="subTitle" idx="13"/>
          </p:nvPr>
        </p:nvSpPr>
        <p:spPr>
          <a:xfrm rot="-5400000">
            <a:off x="485365" y="3448760"/>
            <a:ext cx="153172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 dirty="0"/>
              <a:t>Aprendizajes</a:t>
            </a:r>
            <a:endParaRPr sz="1400" dirty="0"/>
          </a:p>
        </p:txBody>
      </p:sp>
      <p:sp>
        <p:nvSpPr>
          <p:cNvPr id="2" name="Google Shape;297;p39">
            <a:extLst>
              <a:ext uri="{FF2B5EF4-FFF2-40B4-BE49-F238E27FC236}">
                <a16:creationId xmlns:a16="http://schemas.microsoft.com/office/drawing/2014/main" id="{5533C7C4-E2B6-E379-7403-84A7F7CF3633}"/>
              </a:ext>
            </a:extLst>
          </p:cNvPr>
          <p:cNvSpPr/>
          <p:nvPr/>
        </p:nvSpPr>
        <p:spPr>
          <a:xfrm flipH="1">
            <a:off x="48" y="4834275"/>
            <a:ext cx="4572000" cy="30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298;p39">
            <a:extLst>
              <a:ext uri="{FF2B5EF4-FFF2-40B4-BE49-F238E27FC236}">
                <a16:creationId xmlns:a16="http://schemas.microsoft.com/office/drawing/2014/main" id="{F6B907F8-1BBE-97BF-CFF5-3B9ED0E63FF6}"/>
              </a:ext>
            </a:extLst>
          </p:cNvPr>
          <p:cNvSpPr/>
          <p:nvPr/>
        </p:nvSpPr>
        <p:spPr>
          <a:xfrm flipH="1">
            <a:off x="4571998" y="4834275"/>
            <a:ext cx="4572000" cy="309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Picture 4" descr="Diagnósticos">
            <a:extLst>
              <a:ext uri="{FF2B5EF4-FFF2-40B4-BE49-F238E27FC236}">
                <a16:creationId xmlns:a16="http://schemas.microsoft.com/office/drawing/2014/main" id="{FA451C30-1AEC-E989-FC48-AD31C5DB9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4" y="99561"/>
            <a:ext cx="1062897" cy="49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ENIM 2023">
            <a:extLst>
              <a:ext uri="{FF2B5EF4-FFF2-40B4-BE49-F238E27FC236}">
                <a16:creationId xmlns:a16="http://schemas.microsoft.com/office/drawing/2014/main" id="{2A2313C8-DB51-1AA3-0602-5FAF7745F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371" y="96825"/>
            <a:ext cx="939829" cy="57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9868539-6518-AB66-78C1-FDBEB814A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90361" y="83077"/>
            <a:ext cx="1251046" cy="52990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nagement Consulting Toolkit by Slidesgo">
  <a:themeElements>
    <a:clrScheme name="Simple Light">
      <a:dk1>
        <a:srgbClr val="000000"/>
      </a:dk1>
      <a:lt1>
        <a:srgbClr val="FFFFFF"/>
      </a:lt1>
      <a:dk2>
        <a:srgbClr val="4A8CFF"/>
      </a:dk2>
      <a:lt2>
        <a:srgbClr val="EFEFEF"/>
      </a:lt2>
      <a:accent1>
        <a:srgbClr val="003BA3"/>
      </a:accent1>
      <a:accent2>
        <a:srgbClr val="000000"/>
      </a:accent2>
      <a:accent3>
        <a:srgbClr val="4A8CFF"/>
      </a:accent3>
      <a:accent4>
        <a:srgbClr val="EFEFEF"/>
      </a:accent4>
      <a:accent5>
        <a:srgbClr val="003BA3"/>
      </a:accent5>
      <a:accent6>
        <a:srgbClr val="000000"/>
      </a:accent6>
      <a:hlink>
        <a:srgbClr val="003BA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314</Words>
  <Application>Microsoft Office PowerPoint</Application>
  <PresentationFormat>Presentación en pantalla (16:9)</PresentationFormat>
  <Paragraphs>106</Paragraphs>
  <Slides>11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4" baseType="lpstr">
      <vt:lpstr>Arial</vt:lpstr>
      <vt:lpstr>Montserrat</vt:lpstr>
      <vt:lpstr>Management Consulting Toolkit by Slidesgo</vt:lpstr>
      <vt:lpstr>De la sala de clases al Mundo Real</vt:lpstr>
      <vt:lpstr>Introducción</vt:lpstr>
      <vt:lpstr>¿Qué es una práctica?</vt:lpstr>
      <vt:lpstr>¿Qué es una práctica?</vt:lpstr>
      <vt:lpstr>Agrosuper</vt:lpstr>
      <vt:lpstr>Agrosuper</vt:lpstr>
      <vt:lpstr>Práctica Básica – 2022 –</vt:lpstr>
      <vt:lpstr>Práctica Profesional – 2025 –</vt:lpstr>
      <vt:lpstr>Desafíos y Aprendizajes</vt:lpstr>
      <vt:lpstr>Consejos</vt:lpstr>
      <vt:lpstr>De la sala de clases al Mundo Real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Barbara Alejandra Olave Acosta</cp:lastModifiedBy>
  <cp:revision>1</cp:revision>
  <dcterms:modified xsi:type="dcterms:W3CDTF">2025-06-24T06:04:56Z</dcterms:modified>
</cp:coreProperties>
</file>